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4"/>
  </p:sldMasterIdLst>
  <p:notesMasterIdLst>
    <p:notesMasterId r:id="rId37"/>
  </p:notesMasterIdLst>
  <p:sldIdLst>
    <p:sldId id="256" r:id="rId5"/>
    <p:sldId id="380" r:id="rId6"/>
    <p:sldId id="317" r:id="rId7"/>
    <p:sldId id="1053" r:id="rId8"/>
    <p:sldId id="1055" r:id="rId9"/>
    <p:sldId id="1058" r:id="rId10"/>
    <p:sldId id="366" r:id="rId11"/>
    <p:sldId id="1043" r:id="rId12"/>
    <p:sldId id="322" r:id="rId13"/>
    <p:sldId id="323" r:id="rId14"/>
    <p:sldId id="1044" r:id="rId15"/>
    <p:sldId id="1045" r:id="rId16"/>
    <p:sldId id="1060" r:id="rId17"/>
    <p:sldId id="1046" r:id="rId18"/>
    <p:sldId id="1067" r:id="rId19"/>
    <p:sldId id="1063" r:id="rId20"/>
    <p:sldId id="372" r:id="rId21"/>
    <p:sldId id="1051" r:id="rId22"/>
    <p:sldId id="1057" r:id="rId23"/>
    <p:sldId id="374" r:id="rId24"/>
    <p:sldId id="1070" r:id="rId25"/>
    <p:sldId id="1065" r:id="rId26"/>
    <p:sldId id="375" r:id="rId27"/>
    <p:sldId id="379" r:id="rId28"/>
    <p:sldId id="1066" r:id="rId29"/>
    <p:sldId id="345" r:id="rId30"/>
    <p:sldId id="346" r:id="rId31"/>
    <p:sldId id="1077" r:id="rId32"/>
    <p:sldId id="1075" r:id="rId33"/>
    <p:sldId id="309" r:id="rId34"/>
    <p:sldId id="337" r:id="rId35"/>
    <p:sldId id="1076" r:id="rId36"/>
  </p:sldIdLst>
  <p:sldSz cx="9144000" cy="5143500" type="screen16x9"/>
  <p:notesSz cx="6858000" cy="9144000"/>
  <p:embeddedFontLst>
    <p:embeddedFont>
      <p:font typeface="Alegreya Sans" panose="020B0604020202020204" charset="0"/>
      <p:regular r:id="rId38"/>
      <p:bold r:id="rId39"/>
      <p:italic r:id="rId40"/>
      <p:boldItalic r:id="rId41"/>
    </p:embeddedFont>
    <p:embeddedFont>
      <p:font typeface="Amaranth" panose="020B0604020202020204" charset="0"/>
      <p:regular r:id="rId42"/>
      <p:bold r:id="rId43"/>
      <p:italic r:id="rId44"/>
      <p:boldItalic r:id="rId45"/>
    </p:embeddedFont>
    <p:embeddedFont>
      <p:font typeface="Bebas Neue" panose="020B0606020202050201" pitchFamily="34" charset="0"/>
      <p:regular r:id="rId46"/>
    </p:embeddedFont>
    <p:embeddedFont>
      <p:font typeface="Calibri" panose="020F0502020204030204" pitchFamily="34" charset="0"/>
      <p:regular r:id="rId47"/>
      <p:bold r:id="rId48"/>
      <p:italic r:id="rId49"/>
      <p:boldItalic r:id="rId50"/>
    </p:embeddedFont>
    <p:embeddedFont>
      <p:font typeface="Oxygen" panose="02000503000000000000" pitchFamily="2" charset="0"/>
      <p:regular r:id="rId51"/>
      <p:bold r:id="rId52"/>
    </p:embeddedFont>
    <p:embeddedFont>
      <p:font typeface="Roboto Condensed Light" panose="02000000000000000000" pitchFamily="2" charset="0"/>
      <p:regular r:id="rId53"/>
      <p: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EC6666-63DB-49F1-8471-D9BC95E07F4E}">
          <p14:sldIdLst>
            <p14:sldId id="256"/>
          </p14:sldIdLst>
        </p14:section>
        <p14:section name="Background and Motivation" id="{A0DFC6C8-CCEC-4B49-999B-4EB243423E33}">
          <p14:sldIdLst>
            <p14:sldId id="380"/>
          </p14:sldIdLst>
        </p14:section>
        <p14:section name="EDA and Preprocessing" id="{F1FA521D-A3D7-44A4-86E1-E2394312DD34}">
          <p14:sldIdLst>
            <p14:sldId id="317"/>
            <p14:sldId id="1053"/>
            <p14:sldId id="1055"/>
            <p14:sldId id="1058"/>
          </p14:sldIdLst>
        </p14:section>
        <p14:section name="Task 1" id="{89D41FB5-78BF-4DC4-8742-0CCC8A581398}">
          <p14:sldIdLst>
            <p14:sldId id="366"/>
            <p14:sldId id="1043"/>
            <p14:sldId id="322"/>
            <p14:sldId id="323"/>
            <p14:sldId id="1044"/>
            <p14:sldId id="1045"/>
            <p14:sldId id="1060"/>
          </p14:sldIdLst>
        </p14:section>
        <p14:section name="Task 2" id="{BD977579-0147-4095-A5A1-DB6E8CF488AB}">
          <p14:sldIdLst>
            <p14:sldId id="1046"/>
            <p14:sldId id="1067"/>
            <p14:sldId id="1063"/>
            <p14:sldId id="372"/>
            <p14:sldId id="1051"/>
            <p14:sldId id="1057"/>
          </p14:sldIdLst>
        </p14:section>
        <p14:section name="Task 3" id="{1B3A214A-A781-4085-86F5-263C5628312B}">
          <p14:sldIdLst>
            <p14:sldId id="374"/>
            <p14:sldId id="1070"/>
            <p14:sldId id="1065"/>
            <p14:sldId id="375"/>
            <p14:sldId id="379"/>
            <p14:sldId id="1066"/>
            <p14:sldId id="345"/>
            <p14:sldId id="346"/>
          </p14:sldIdLst>
        </p14:section>
        <p14:section name="Conclusion and Future Work" id="{EB809DB1-1103-49F9-B79A-D45548172486}">
          <p14:sldIdLst>
            <p14:sldId id="1077"/>
            <p14:sldId id="1075"/>
            <p14:sldId id="309"/>
          </p14:sldIdLst>
        </p14:section>
        <p14:section name="References" id="{D0EC465E-33D6-4827-BECE-DD1944E1531C}">
          <p14:sldIdLst>
            <p14:sldId id="337"/>
            <p14:sldId id="1076"/>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1B2"/>
    <a:srgbClr val="203866"/>
    <a:srgbClr val="2573B3"/>
    <a:srgbClr val="B85808"/>
    <a:srgbClr val="793905"/>
    <a:srgbClr val="000000"/>
    <a:srgbClr val="F4EE00"/>
    <a:srgbClr val="9EC8EB"/>
    <a:srgbClr val="FFE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42AFF-6CE0-4146-8C69-B6B112061DD5}" v="76" dt="2023-08-20T10:28:42.774"/>
    <p1510:client id="{4681048A-4335-41D4-A719-616A863F2E6D}" v="5" dt="2023-08-19T17:22:01.573"/>
    <p1510:client id="{4FCADB75-9048-40C6-8867-70E0373FFBD0}" v="20306" dt="2023-08-20T10:45:47.673"/>
    <p1510:client id="{5E35C4A7-18E8-4C1A-8331-A0306D72F0B9}" v="989" dt="2023-08-19T17:16:18.725"/>
    <p1510:client id="{797CB0E4-C8A4-214D-9385-2EDDA53814D1}" v="304" dt="2023-08-20T10:36:48.264"/>
    <p1510:client id="{8042BCF1-F65E-44C7-9B16-9DA497C1EBC8}" v="14" dt="2023-08-19T12:43:33.015"/>
    <p1510:client id="{C89C17ED-A9DD-4F02-A477-7C05053F3CA9}" v="12" dt="2023-08-20T01:18:34.303"/>
    <p1510:client id="{D2614804-3EB1-4160-828D-73FF76E9FDF4}" v="16484" dt="2023-08-20T02:45:58.995"/>
    <p1510:client id="{DE30204F-057A-4D2F-8B98-B070F74C1114}" v="2" dt="2023-08-20T01:47:53.026"/>
    <p1510:client id="{E9EC11B6-B1B4-4CFB-B69C-31D1096978E6}" v="18168" dt="2023-08-20T02:19:15.265"/>
  </p1510:revLst>
</p1510:revInfo>
</file>

<file path=ppt/tableStyles.xml><?xml version="1.0" encoding="utf-8"?>
<a:tblStyleLst xmlns:a="http://schemas.openxmlformats.org/drawingml/2006/main" def="{D1FEE5DC-711E-4C37-8FEF-4D292C210767}">
  <a:tblStyle styleId="{D1FEE5DC-711E-4C37-8FEF-4D292C2107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3222"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U Yiting" userId="S::yiting.zhu.2022@mitb.smu.edu.sg::ddf5a0a8-4523-4949-a79e-a9f0264b0c84" providerId="AD" clId="Web-{B67561CA-D9F4-4D3A-9BD9-57D21179388E}"/>
    <pc:docChg chg="modSld">
      <pc:chgData name="ZHU Yiting" userId="S::yiting.zhu.2022@mitb.smu.edu.sg::ddf5a0a8-4523-4949-a79e-a9f0264b0c84" providerId="AD" clId="Web-{B67561CA-D9F4-4D3A-9BD9-57D21179388E}" dt="2023-08-16T00:25:20.186" v="5" actId="14100"/>
      <pc:docMkLst>
        <pc:docMk/>
      </pc:docMkLst>
      <pc:sldChg chg="addSp delSp modSp">
        <pc:chgData name="ZHU Yiting" userId="S::yiting.zhu.2022@mitb.smu.edu.sg::ddf5a0a8-4523-4949-a79e-a9f0264b0c84" providerId="AD" clId="Web-{B67561CA-D9F4-4D3A-9BD9-57D21179388E}" dt="2023-08-16T00:25:20.186" v="5" actId="14100"/>
        <pc:sldMkLst>
          <pc:docMk/>
          <pc:sldMk cId="147705728" sldId="343"/>
        </pc:sldMkLst>
        <pc:spChg chg="mod">
          <ac:chgData name="ZHU Yiting" userId="S::yiting.zhu.2022@mitb.smu.edu.sg::ddf5a0a8-4523-4949-a79e-a9f0264b0c84" providerId="AD" clId="Web-{B67561CA-D9F4-4D3A-9BD9-57D21179388E}" dt="2023-08-16T00:25:20.186" v="5" actId="14100"/>
          <ac:spMkLst>
            <pc:docMk/>
            <pc:sldMk cId="147705728" sldId="343"/>
            <ac:spMk id="4" creationId="{4CF8CCFB-B663-32F3-A94E-5CCF35403D25}"/>
          </ac:spMkLst>
        </pc:spChg>
        <pc:picChg chg="add mod">
          <ac:chgData name="ZHU Yiting" userId="S::yiting.zhu.2022@mitb.smu.edu.sg::ddf5a0a8-4523-4949-a79e-a9f0264b0c84" providerId="AD" clId="Web-{B67561CA-D9F4-4D3A-9BD9-57D21179388E}" dt="2023-08-16T00:25:16.139" v="4" actId="1076"/>
          <ac:picMkLst>
            <pc:docMk/>
            <pc:sldMk cId="147705728" sldId="343"/>
            <ac:picMk id="7" creationId="{37ABE1DB-EE34-E03E-C77C-08EFC86B0AB8}"/>
          </ac:picMkLst>
        </pc:picChg>
        <pc:picChg chg="del">
          <ac:chgData name="ZHU Yiting" userId="S::yiting.zhu.2022@mitb.smu.edu.sg::ddf5a0a8-4523-4949-a79e-a9f0264b0c84" providerId="AD" clId="Web-{B67561CA-D9F4-4D3A-9BD9-57D21179388E}" dt="2023-08-16T00:25:05.123" v="0"/>
          <ac:picMkLst>
            <pc:docMk/>
            <pc:sldMk cId="147705728" sldId="343"/>
            <ac:picMk id="8" creationId="{4F59E51F-D11C-CC88-B033-035FDF9EC4E2}"/>
          </ac:picMkLst>
        </pc:picChg>
      </pc:sldChg>
    </pc:docChg>
  </pc:docChgLst>
  <pc:docChgLst>
    <pc:chgData name="ZHU Fangyuan" userId="S::fyzhu.2022@mitb.smu.edu.sg::f33e8943-f34e-4738-ba0b-fa430783dc4a" providerId="AD" clId="Web-{226C2DC7-10AC-BED9-0A02-F7AC4AC06219}"/>
    <pc:docChg chg="modSld">
      <pc:chgData name="ZHU Fangyuan" userId="S::fyzhu.2022@mitb.smu.edu.sg::f33e8943-f34e-4738-ba0b-fa430783dc4a" providerId="AD" clId="Web-{226C2DC7-10AC-BED9-0A02-F7AC4AC06219}" dt="2023-08-17T07:12:08.074" v="3"/>
      <pc:docMkLst>
        <pc:docMk/>
      </pc:docMkLst>
      <pc:sldChg chg="addSp delSp modSp">
        <pc:chgData name="ZHU Fangyuan" userId="S::fyzhu.2022@mitb.smu.edu.sg::f33e8943-f34e-4738-ba0b-fa430783dc4a" providerId="AD" clId="Web-{226C2DC7-10AC-BED9-0A02-F7AC4AC06219}" dt="2023-08-17T07:12:08.074" v="3"/>
        <pc:sldMkLst>
          <pc:docMk/>
          <pc:sldMk cId="3370216181" sldId="333"/>
        </pc:sldMkLst>
        <pc:spChg chg="del">
          <ac:chgData name="ZHU Fangyuan" userId="S::fyzhu.2022@mitb.smu.edu.sg::f33e8943-f34e-4738-ba0b-fa430783dc4a" providerId="AD" clId="Web-{226C2DC7-10AC-BED9-0A02-F7AC4AC06219}" dt="2023-08-17T07:12:03.965" v="0"/>
          <ac:spMkLst>
            <pc:docMk/>
            <pc:sldMk cId="3370216181" sldId="333"/>
            <ac:spMk id="4" creationId="{428E36A8-B6A7-0103-5B6B-2A6F6795577C}"/>
          </ac:spMkLst>
        </pc:spChg>
        <pc:spChg chg="add mod">
          <ac:chgData name="ZHU Fangyuan" userId="S::fyzhu.2022@mitb.smu.edu.sg::f33e8943-f34e-4738-ba0b-fa430783dc4a" providerId="AD" clId="Web-{226C2DC7-10AC-BED9-0A02-F7AC4AC06219}" dt="2023-08-17T07:12:08.074" v="3"/>
          <ac:spMkLst>
            <pc:docMk/>
            <pc:sldMk cId="3370216181" sldId="333"/>
            <ac:spMk id="7" creationId="{C3FD7384-4C9B-2A2F-DF86-AC5329C1C255}"/>
          </ac:spMkLst>
        </pc:spChg>
        <pc:graphicFrameChg chg="add mod">
          <ac:chgData name="ZHU Fangyuan" userId="S::fyzhu.2022@mitb.smu.edu.sg::f33e8943-f34e-4738-ba0b-fa430783dc4a" providerId="AD" clId="Web-{226C2DC7-10AC-BED9-0A02-F7AC4AC06219}" dt="2023-08-17T07:12:07.871" v="1"/>
          <ac:graphicFrameMkLst>
            <pc:docMk/>
            <pc:sldMk cId="3370216181" sldId="333"/>
            <ac:graphicFrameMk id="6" creationId="{91FCA721-15E9-5724-D9C1-B00AF9FE4EE1}"/>
          </ac:graphicFrameMkLst>
        </pc:graphicFrameChg>
      </pc:sldChg>
    </pc:docChg>
  </pc:docChgLst>
  <pc:docChgLst>
    <pc:chgData name="TAN Zexeong" userId="S::zexeong.tan.2022@mitb.smu.edu.sg::7d952c0c-f61c-4d04-8f17-1484e4325095" providerId="AD" clId="Web-{5956E988-33A2-4DB2-AF8A-64FB611B8D2E}"/>
    <pc:docChg chg="addSld delSld modSld modSection">
      <pc:chgData name="TAN Zexeong" userId="S::zexeong.tan.2022@mitb.smu.edu.sg::7d952c0c-f61c-4d04-8f17-1484e4325095" providerId="AD" clId="Web-{5956E988-33A2-4DB2-AF8A-64FB611B8D2E}" dt="2023-08-14T09:52:05.862" v="823" actId="20577"/>
      <pc:docMkLst>
        <pc:docMk/>
      </pc:docMkLst>
      <pc:sldChg chg="addSp delSp modSp add replId">
        <pc:chgData name="TAN Zexeong" userId="S::zexeong.tan.2022@mitb.smu.edu.sg::7d952c0c-f61c-4d04-8f17-1484e4325095" providerId="AD" clId="Web-{5956E988-33A2-4DB2-AF8A-64FB611B8D2E}" dt="2023-08-14T07:47:42.312" v="451" actId="1076"/>
        <pc:sldMkLst>
          <pc:docMk/>
          <pc:sldMk cId="794496265" sldId="348"/>
        </pc:sldMkLst>
        <pc:spChg chg="mod">
          <ac:chgData name="TAN Zexeong" userId="S::zexeong.tan.2022@mitb.smu.edu.sg::7d952c0c-f61c-4d04-8f17-1484e4325095" providerId="AD" clId="Web-{5956E988-33A2-4DB2-AF8A-64FB611B8D2E}" dt="2023-08-14T07:47:23.233" v="449" actId="20577"/>
          <ac:spMkLst>
            <pc:docMk/>
            <pc:sldMk cId="794496265" sldId="348"/>
            <ac:spMk id="3" creationId="{FC951300-10C9-DF68-1E14-F4106B46C0E7}"/>
          </ac:spMkLst>
        </pc:spChg>
        <pc:spChg chg="add del mod">
          <ac:chgData name="TAN Zexeong" userId="S::zexeong.tan.2022@mitb.smu.edu.sg::7d952c0c-f61c-4d04-8f17-1484e4325095" providerId="AD" clId="Web-{5956E988-33A2-4DB2-AF8A-64FB611B8D2E}" dt="2023-08-14T07:45:50.028" v="344"/>
          <ac:spMkLst>
            <pc:docMk/>
            <pc:sldMk cId="794496265" sldId="348"/>
            <ac:spMk id="4" creationId="{236C7827-1666-1C3B-A94D-9DA9BE0B35C2}"/>
          </ac:spMkLst>
        </pc:spChg>
        <pc:graphicFrameChg chg="add del mod">
          <ac:chgData name="TAN Zexeong" userId="S::zexeong.tan.2022@mitb.smu.edu.sg::7d952c0c-f61c-4d04-8f17-1484e4325095" providerId="AD" clId="Web-{5956E988-33A2-4DB2-AF8A-64FB611B8D2E}" dt="2023-08-14T06:31:32.059" v="8"/>
          <ac:graphicFrameMkLst>
            <pc:docMk/>
            <pc:sldMk cId="794496265" sldId="348"/>
            <ac:graphicFrameMk id="5" creationId="{0C66120A-A9A8-23AD-96ED-5BEE123779E0}"/>
          </ac:graphicFrameMkLst>
        </pc:graphicFrameChg>
        <pc:picChg chg="add del mod">
          <ac:chgData name="TAN Zexeong" userId="S::zexeong.tan.2022@mitb.smu.edu.sg::7d952c0c-f61c-4d04-8f17-1484e4325095" providerId="AD" clId="Web-{5956E988-33A2-4DB2-AF8A-64FB611B8D2E}" dt="2023-08-14T06:29:18.978" v="4"/>
          <ac:picMkLst>
            <pc:docMk/>
            <pc:sldMk cId="794496265" sldId="348"/>
            <ac:picMk id="4" creationId="{7CEDD240-91E6-9276-D5E8-53D0D0C7F899}"/>
          </ac:picMkLst>
        </pc:picChg>
        <pc:picChg chg="add mod">
          <ac:chgData name="TAN Zexeong" userId="S::zexeong.tan.2022@mitb.smu.edu.sg::7d952c0c-f61c-4d04-8f17-1484e4325095" providerId="AD" clId="Web-{5956E988-33A2-4DB2-AF8A-64FB611B8D2E}" dt="2023-08-14T07:47:42.312" v="451" actId="1076"/>
          <ac:picMkLst>
            <pc:docMk/>
            <pc:sldMk cId="794496265" sldId="348"/>
            <ac:picMk id="6" creationId="{A4F3B2A7-327C-EDB0-A98D-5A104990CE9E}"/>
          </ac:picMkLst>
        </pc:picChg>
      </pc:sldChg>
      <pc:sldChg chg="addSp delSp modSp add replId">
        <pc:chgData name="TAN Zexeong" userId="S::zexeong.tan.2022@mitb.smu.edu.sg::7d952c0c-f61c-4d04-8f17-1484e4325095" providerId="AD" clId="Web-{5956E988-33A2-4DB2-AF8A-64FB611B8D2E}" dt="2023-08-14T07:16:40.928" v="35" actId="1076"/>
        <pc:sldMkLst>
          <pc:docMk/>
          <pc:sldMk cId="223505643" sldId="349"/>
        </pc:sldMkLst>
        <pc:spChg chg="mod">
          <ac:chgData name="TAN Zexeong" userId="S::zexeong.tan.2022@mitb.smu.edu.sg::7d952c0c-f61c-4d04-8f17-1484e4325095" providerId="AD" clId="Web-{5956E988-33A2-4DB2-AF8A-64FB611B8D2E}" dt="2023-08-14T07:09:43.850" v="24"/>
          <ac:spMkLst>
            <pc:docMk/>
            <pc:sldMk cId="223505643" sldId="349"/>
            <ac:spMk id="3" creationId="{FC951300-10C9-DF68-1E14-F4106B46C0E7}"/>
          </ac:spMkLst>
        </pc:spChg>
        <pc:spChg chg="add del mod">
          <ac:chgData name="TAN Zexeong" userId="S::zexeong.tan.2022@mitb.smu.edu.sg::7d952c0c-f61c-4d04-8f17-1484e4325095" providerId="AD" clId="Web-{5956E988-33A2-4DB2-AF8A-64FB611B8D2E}" dt="2023-08-14T07:09:48.413" v="28"/>
          <ac:spMkLst>
            <pc:docMk/>
            <pc:sldMk cId="223505643" sldId="349"/>
            <ac:spMk id="6" creationId="{F1B81DA5-66FD-FCD5-25E6-D50BEB0F8F77}"/>
          </ac:spMkLst>
        </pc:spChg>
        <pc:picChg chg="add del mod">
          <ac:chgData name="TAN Zexeong" userId="S::zexeong.tan.2022@mitb.smu.edu.sg::7d952c0c-f61c-4d04-8f17-1484e4325095" providerId="AD" clId="Web-{5956E988-33A2-4DB2-AF8A-64FB611B8D2E}" dt="2023-08-14T07:09:02.052" v="20"/>
          <ac:picMkLst>
            <pc:docMk/>
            <pc:sldMk cId="223505643" sldId="349"/>
            <ac:picMk id="4" creationId="{5A390073-D800-3421-E1DC-38F0EC5718AF}"/>
          </ac:picMkLst>
        </pc:picChg>
        <pc:picChg chg="add del mod">
          <ac:chgData name="TAN Zexeong" userId="S::zexeong.tan.2022@mitb.smu.edu.sg::7d952c0c-f61c-4d04-8f17-1484e4325095" providerId="AD" clId="Web-{5956E988-33A2-4DB2-AF8A-64FB611B8D2E}" dt="2023-08-14T07:09:24.021" v="22"/>
          <ac:picMkLst>
            <pc:docMk/>
            <pc:sldMk cId="223505643" sldId="349"/>
            <ac:picMk id="5" creationId="{2E061A2E-DB5B-1D6C-AF82-6ECC3EECA200}"/>
          </ac:picMkLst>
        </pc:picChg>
        <pc:picChg chg="add mod">
          <ac:chgData name="TAN Zexeong" userId="S::zexeong.tan.2022@mitb.smu.edu.sg::7d952c0c-f61c-4d04-8f17-1484e4325095" providerId="AD" clId="Web-{5956E988-33A2-4DB2-AF8A-64FB611B8D2E}" dt="2023-08-14T07:16:40.928" v="35" actId="1076"/>
          <ac:picMkLst>
            <pc:docMk/>
            <pc:sldMk cId="223505643" sldId="349"/>
            <ac:picMk id="7" creationId="{9AD5AAE3-B80F-D86D-2C26-34C4700DB9BA}"/>
          </ac:picMkLst>
        </pc:picChg>
        <pc:picChg chg="add mod">
          <ac:chgData name="TAN Zexeong" userId="S::zexeong.tan.2022@mitb.smu.edu.sg::7d952c0c-f61c-4d04-8f17-1484e4325095" providerId="AD" clId="Web-{5956E988-33A2-4DB2-AF8A-64FB611B8D2E}" dt="2023-08-14T07:10:57.009" v="32" actId="1076"/>
          <ac:picMkLst>
            <pc:docMk/>
            <pc:sldMk cId="223505643" sldId="349"/>
            <ac:picMk id="8" creationId="{52F3B100-3BCD-7977-DB30-1BE8DFD7E541}"/>
          </ac:picMkLst>
        </pc:picChg>
        <pc:picChg chg="add mod">
          <ac:chgData name="TAN Zexeong" userId="S::zexeong.tan.2022@mitb.smu.edu.sg::7d952c0c-f61c-4d04-8f17-1484e4325095" providerId="AD" clId="Web-{5956E988-33A2-4DB2-AF8A-64FB611B8D2E}" dt="2023-08-14T07:14:57.643" v="34" actId="1076"/>
          <ac:picMkLst>
            <pc:docMk/>
            <pc:sldMk cId="223505643" sldId="349"/>
            <ac:picMk id="9" creationId="{4E002437-4C70-9A45-B1F7-09CA18535FDD}"/>
          </ac:picMkLst>
        </pc:picChg>
      </pc:sldChg>
      <pc:sldChg chg="new del">
        <pc:chgData name="TAN Zexeong" userId="S::zexeong.tan.2022@mitb.smu.edu.sg::7d952c0c-f61c-4d04-8f17-1484e4325095" providerId="AD" clId="Web-{5956E988-33A2-4DB2-AF8A-64FB611B8D2E}" dt="2023-08-14T07:41:50.148" v="37"/>
        <pc:sldMkLst>
          <pc:docMk/>
          <pc:sldMk cId="1130123869" sldId="350"/>
        </pc:sldMkLst>
      </pc:sldChg>
      <pc:sldChg chg="addSp delSp modSp add replId">
        <pc:chgData name="TAN Zexeong" userId="S::zexeong.tan.2022@mitb.smu.edu.sg::7d952c0c-f61c-4d04-8f17-1484e4325095" providerId="AD" clId="Web-{5956E988-33A2-4DB2-AF8A-64FB611B8D2E}" dt="2023-08-14T09:52:05.862" v="823" actId="20577"/>
        <pc:sldMkLst>
          <pc:docMk/>
          <pc:sldMk cId="3762706591" sldId="350"/>
        </pc:sldMkLst>
        <pc:spChg chg="mod">
          <ac:chgData name="TAN Zexeong" userId="S::zexeong.tan.2022@mitb.smu.edu.sg::7d952c0c-f61c-4d04-8f17-1484e4325095" providerId="AD" clId="Web-{5956E988-33A2-4DB2-AF8A-64FB611B8D2E}" dt="2023-08-14T09:49:21.780" v="754" actId="20577"/>
          <ac:spMkLst>
            <pc:docMk/>
            <pc:sldMk cId="3762706591" sldId="350"/>
            <ac:spMk id="3" creationId="{FC951300-10C9-DF68-1E14-F4106B46C0E7}"/>
          </ac:spMkLst>
        </pc:spChg>
        <pc:spChg chg="add mod">
          <ac:chgData name="TAN Zexeong" userId="S::zexeong.tan.2022@mitb.smu.edu.sg::7d952c0c-f61c-4d04-8f17-1484e4325095" providerId="AD" clId="Web-{5956E988-33A2-4DB2-AF8A-64FB611B8D2E}" dt="2023-08-14T09:52:05.862" v="823" actId="20577"/>
          <ac:spMkLst>
            <pc:docMk/>
            <pc:sldMk cId="3762706591" sldId="350"/>
            <ac:spMk id="5" creationId="{BB8CCB46-A776-241D-D15C-63A9EB371DDD}"/>
          </ac:spMkLst>
        </pc:spChg>
        <pc:picChg chg="add mod">
          <ac:chgData name="TAN Zexeong" userId="S::zexeong.tan.2022@mitb.smu.edu.sg::7d952c0c-f61c-4d04-8f17-1484e4325095" providerId="AD" clId="Web-{5956E988-33A2-4DB2-AF8A-64FB611B8D2E}" dt="2023-08-14T09:51:19.908" v="813" actId="1076"/>
          <ac:picMkLst>
            <pc:docMk/>
            <pc:sldMk cId="3762706591" sldId="350"/>
            <ac:picMk id="4" creationId="{765C32A5-4EE5-C198-0A9A-C82B5DC207BC}"/>
          </ac:picMkLst>
        </pc:picChg>
        <pc:picChg chg="del">
          <ac:chgData name="TAN Zexeong" userId="S::zexeong.tan.2022@mitb.smu.edu.sg::7d952c0c-f61c-4d04-8f17-1484e4325095" providerId="AD" clId="Web-{5956E988-33A2-4DB2-AF8A-64FB611B8D2E}" dt="2023-08-14T07:50:37.237" v="453"/>
          <ac:picMkLst>
            <pc:docMk/>
            <pc:sldMk cId="3762706591" sldId="350"/>
            <ac:picMk id="6" creationId="{A4F3B2A7-327C-EDB0-A98D-5A104990CE9E}"/>
          </ac:picMkLst>
        </pc:picChg>
      </pc:sldChg>
    </pc:docChg>
  </pc:docChgLst>
  <pc:docChgLst>
    <pc:chgData name="Yogendra Sunil SHINDE" userId="S::yogendrass.2022@mitb.smu.edu.sg::8b3a97fd-f84d-4219-bcc1-2459212627c9" providerId="AD" clId="Web-{264336A7-3157-4DB7-8102-C4B223AC2537}"/>
    <pc:docChg chg="modSld">
      <pc:chgData name="Yogendra Sunil SHINDE" userId="S::yogendrass.2022@mitb.smu.edu.sg::8b3a97fd-f84d-4219-bcc1-2459212627c9" providerId="AD" clId="Web-{264336A7-3157-4DB7-8102-C4B223AC2537}" dt="2023-08-17T13:03:05.406" v="32" actId="14100"/>
      <pc:docMkLst>
        <pc:docMk/>
      </pc:docMkLst>
      <pc:sldChg chg="addSp delSp modSp">
        <pc:chgData name="Yogendra Sunil SHINDE" userId="S::yogendrass.2022@mitb.smu.edu.sg::8b3a97fd-f84d-4219-bcc1-2459212627c9" providerId="AD" clId="Web-{264336A7-3157-4DB7-8102-C4B223AC2537}" dt="2023-08-17T13:03:05.406" v="32" actId="14100"/>
        <pc:sldMkLst>
          <pc:docMk/>
          <pc:sldMk cId="2563207877" sldId="373"/>
        </pc:sldMkLst>
        <pc:spChg chg="mod">
          <ac:chgData name="Yogendra Sunil SHINDE" userId="S::yogendrass.2022@mitb.smu.edu.sg::8b3a97fd-f84d-4219-bcc1-2459212627c9" providerId="AD" clId="Web-{264336A7-3157-4DB7-8102-C4B223AC2537}" dt="2023-08-17T13:02:18.857" v="22" actId="1076"/>
          <ac:spMkLst>
            <pc:docMk/>
            <pc:sldMk cId="2563207877" sldId="373"/>
            <ac:spMk id="3" creationId="{FC951300-10C9-DF68-1E14-F4106B46C0E7}"/>
          </ac:spMkLst>
        </pc:spChg>
        <pc:spChg chg="mod">
          <ac:chgData name="Yogendra Sunil SHINDE" userId="S::yogendrass.2022@mitb.smu.edu.sg::8b3a97fd-f84d-4219-bcc1-2459212627c9" providerId="AD" clId="Web-{264336A7-3157-4DB7-8102-C4B223AC2537}" dt="2023-08-17T13:02:31.483" v="25" actId="1076"/>
          <ac:spMkLst>
            <pc:docMk/>
            <pc:sldMk cId="2563207877" sldId="373"/>
            <ac:spMk id="8" creationId="{CED4509C-CC24-7E39-0AB0-825E6DA52E39}"/>
          </ac:spMkLst>
        </pc:spChg>
        <pc:spChg chg="mod">
          <ac:chgData name="Yogendra Sunil SHINDE" userId="S::yogendrass.2022@mitb.smu.edu.sg::8b3a97fd-f84d-4219-bcc1-2459212627c9" providerId="AD" clId="Web-{264336A7-3157-4DB7-8102-C4B223AC2537}" dt="2023-08-17T13:02:46.733" v="28" actId="1076"/>
          <ac:spMkLst>
            <pc:docMk/>
            <pc:sldMk cId="2563207877" sldId="373"/>
            <ac:spMk id="10" creationId="{E2BA2FE5-03E2-F88F-985C-626AA0B3C0F1}"/>
          </ac:spMkLst>
        </pc:spChg>
        <pc:picChg chg="mod">
          <ac:chgData name="Yogendra Sunil SHINDE" userId="S::yogendrass.2022@mitb.smu.edu.sg::8b3a97fd-f84d-4219-bcc1-2459212627c9" providerId="AD" clId="Web-{264336A7-3157-4DB7-8102-C4B223AC2537}" dt="2023-08-17T13:01:37.309" v="13" actId="1076"/>
          <ac:picMkLst>
            <pc:docMk/>
            <pc:sldMk cId="2563207877" sldId="373"/>
            <ac:picMk id="7" creationId="{2EFFD956-D3BE-68AD-3A0E-0294E6B9321C}"/>
          </ac:picMkLst>
        </pc:picChg>
        <pc:cxnChg chg="add del mod">
          <ac:chgData name="Yogendra Sunil SHINDE" userId="S::yogendrass.2022@mitb.smu.edu.sg::8b3a97fd-f84d-4219-bcc1-2459212627c9" providerId="AD" clId="Web-{264336A7-3157-4DB7-8102-C4B223AC2537}" dt="2023-08-17T13:02:26.092" v="24"/>
          <ac:cxnSpMkLst>
            <pc:docMk/>
            <pc:sldMk cId="2563207877" sldId="373"/>
            <ac:cxnSpMk id="5" creationId="{966DE216-3D4D-24E2-74B4-6E2ED211FDC2}"/>
          </ac:cxnSpMkLst>
        </pc:cxnChg>
        <pc:cxnChg chg="add mod">
          <ac:chgData name="Yogendra Sunil SHINDE" userId="S::yogendrass.2022@mitb.smu.edu.sg::8b3a97fd-f84d-4219-bcc1-2459212627c9" providerId="AD" clId="Web-{264336A7-3157-4DB7-8102-C4B223AC2537}" dt="2023-08-17T13:03:05.406" v="32" actId="14100"/>
          <ac:cxnSpMkLst>
            <pc:docMk/>
            <pc:sldMk cId="2563207877" sldId="373"/>
            <ac:cxnSpMk id="6" creationId="{BA9C664D-E9F7-7BA0-0958-E8A67564F37F}"/>
          </ac:cxnSpMkLst>
        </pc:cxnChg>
      </pc:sldChg>
    </pc:docChg>
  </pc:docChgLst>
  <pc:docChgLst>
    <pc:chgData name="TAN Zexeong" userId="7d952c0c-f61c-4d04-8f17-1484e4325095" providerId="ADAL" clId="{376EFA47-510B-476B-AC96-9F84F5ABF388}"/>
    <pc:docChg chg="undo custSel addSld delSld modSld sldOrd modSection">
      <pc:chgData name="TAN Zexeong" userId="7d952c0c-f61c-4d04-8f17-1484e4325095" providerId="ADAL" clId="{376EFA47-510B-476B-AC96-9F84F5ABF388}" dt="2023-08-19T10:15:19.922" v="16001" actId="1076"/>
      <pc:docMkLst>
        <pc:docMk/>
      </pc:docMkLst>
      <pc:sldChg chg="addSp delSp modSp mod">
        <pc:chgData name="TAN Zexeong" userId="7d952c0c-f61c-4d04-8f17-1484e4325095" providerId="ADAL" clId="{376EFA47-510B-476B-AC96-9F84F5ABF388}" dt="2023-08-18T10:07:15.754" v="10512" actId="20577"/>
        <pc:sldMkLst>
          <pc:docMk/>
          <pc:sldMk cId="1557758285" sldId="316"/>
        </pc:sldMkLst>
        <pc:spChg chg="add mod">
          <ac:chgData name="TAN Zexeong" userId="7d952c0c-f61c-4d04-8f17-1484e4325095" providerId="ADAL" clId="{376EFA47-510B-476B-AC96-9F84F5ABF388}" dt="2023-08-18T08:34:22.716" v="6391" actId="1076"/>
          <ac:spMkLst>
            <pc:docMk/>
            <pc:sldMk cId="1557758285" sldId="316"/>
            <ac:spMk id="3" creationId="{16479A7E-2C58-FB65-B5C9-C66CC09718BE}"/>
          </ac:spMkLst>
        </pc:spChg>
        <pc:spChg chg="del">
          <ac:chgData name="TAN Zexeong" userId="7d952c0c-f61c-4d04-8f17-1484e4325095" providerId="ADAL" clId="{376EFA47-510B-476B-AC96-9F84F5ABF388}" dt="2023-08-18T08:35:16.840" v="6401" actId="478"/>
          <ac:spMkLst>
            <pc:docMk/>
            <pc:sldMk cId="1557758285" sldId="316"/>
            <ac:spMk id="4" creationId="{87AA1F19-211C-2CED-440F-79CA5DB5A0C9}"/>
          </ac:spMkLst>
        </pc:spChg>
        <pc:spChg chg="add del mod">
          <ac:chgData name="TAN Zexeong" userId="7d952c0c-f61c-4d04-8f17-1484e4325095" providerId="ADAL" clId="{376EFA47-510B-476B-AC96-9F84F5ABF388}" dt="2023-08-18T08:36:22.277" v="6406" actId="478"/>
          <ac:spMkLst>
            <pc:docMk/>
            <pc:sldMk cId="1557758285" sldId="316"/>
            <ac:spMk id="5" creationId="{1DE86182-E998-BBE3-B525-1569CE556A9A}"/>
          </ac:spMkLst>
        </pc:spChg>
        <pc:spChg chg="add del mod">
          <ac:chgData name="TAN Zexeong" userId="7d952c0c-f61c-4d04-8f17-1484e4325095" providerId="ADAL" clId="{376EFA47-510B-476B-AC96-9F84F5ABF388}" dt="2023-08-18T08:36:26.012" v="6408" actId="478"/>
          <ac:spMkLst>
            <pc:docMk/>
            <pc:sldMk cId="1557758285" sldId="316"/>
            <ac:spMk id="6" creationId="{60EB384B-2BD0-B818-875F-8195EFF79E01}"/>
          </ac:spMkLst>
        </pc:spChg>
        <pc:spChg chg="add del mod">
          <ac:chgData name="TAN Zexeong" userId="7d952c0c-f61c-4d04-8f17-1484e4325095" providerId="ADAL" clId="{376EFA47-510B-476B-AC96-9F84F5ABF388}" dt="2023-08-18T08:36:28.339" v="6409" actId="478"/>
          <ac:spMkLst>
            <pc:docMk/>
            <pc:sldMk cId="1557758285" sldId="316"/>
            <ac:spMk id="7" creationId="{C9468C7A-4B71-3241-1D26-49EAFE87558C}"/>
          </ac:spMkLst>
        </pc:spChg>
        <pc:spChg chg="add del mod">
          <ac:chgData name="TAN Zexeong" userId="7d952c0c-f61c-4d04-8f17-1484e4325095" providerId="ADAL" clId="{376EFA47-510B-476B-AC96-9F84F5ABF388}" dt="2023-08-18T08:34:47.033" v="6395" actId="478"/>
          <ac:spMkLst>
            <pc:docMk/>
            <pc:sldMk cId="1557758285" sldId="316"/>
            <ac:spMk id="9" creationId="{50111502-C3CD-CDEA-4C4E-CE7D887A3438}"/>
          </ac:spMkLst>
        </pc:spChg>
        <pc:spChg chg="add del mod">
          <ac:chgData name="TAN Zexeong" userId="7d952c0c-f61c-4d04-8f17-1484e4325095" providerId="ADAL" clId="{376EFA47-510B-476B-AC96-9F84F5ABF388}" dt="2023-08-18T08:34:59.387" v="6397" actId="478"/>
          <ac:spMkLst>
            <pc:docMk/>
            <pc:sldMk cId="1557758285" sldId="316"/>
            <ac:spMk id="11" creationId="{2FB2F061-0E07-1ED0-B612-334A5EEC3ECE}"/>
          </ac:spMkLst>
        </pc:spChg>
        <pc:spChg chg="add mod">
          <ac:chgData name="TAN Zexeong" userId="7d952c0c-f61c-4d04-8f17-1484e4325095" providerId="ADAL" clId="{376EFA47-510B-476B-AC96-9F84F5ABF388}" dt="2023-08-18T10:00:50.281" v="9907"/>
          <ac:spMkLst>
            <pc:docMk/>
            <pc:sldMk cId="1557758285" sldId="316"/>
            <ac:spMk id="12" creationId="{C6A2AF6F-7DCB-E48D-FA68-7E3D850A7BF2}"/>
          </ac:spMkLst>
        </pc:spChg>
        <pc:spChg chg="add mod">
          <ac:chgData name="TAN Zexeong" userId="7d952c0c-f61c-4d04-8f17-1484e4325095" providerId="ADAL" clId="{376EFA47-510B-476B-AC96-9F84F5ABF388}" dt="2023-08-18T10:06:49.571" v="10453" actId="20577"/>
          <ac:spMkLst>
            <pc:docMk/>
            <pc:sldMk cId="1557758285" sldId="316"/>
            <ac:spMk id="13" creationId="{EC948486-F6BC-4898-F841-5ED7D0A8544D}"/>
          </ac:spMkLst>
        </pc:spChg>
        <pc:spChg chg="add del">
          <ac:chgData name="TAN Zexeong" userId="7d952c0c-f61c-4d04-8f17-1484e4325095" providerId="ADAL" clId="{376EFA47-510B-476B-AC96-9F84F5ABF388}" dt="2023-08-18T08:34:48.575" v="6396" actId="478"/>
          <ac:spMkLst>
            <pc:docMk/>
            <pc:sldMk cId="1557758285" sldId="316"/>
            <ac:spMk id="14" creationId="{ED146935-D827-7FE5-E426-F4A3B72FCBAF}"/>
          </ac:spMkLst>
        </pc:spChg>
        <pc:spChg chg="del">
          <ac:chgData name="TAN Zexeong" userId="7d952c0c-f61c-4d04-8f17-1484e4325095" providerId="ADAL" clId="{376EFA47-510B-476B-AC96-9F84F5ABF388}" dt="2023-08-18T08:36:17.564" v="6404" actId="478"/>
          <ac:spMkLst>
            <pc:docMk/>
            <pc:sldMk cId="1557758285" sldId="316"/>
            <ac:spMk id="17" creationId="{33385E54-7150-AE32-0944-C98ED7A30213}"/>
          </ac:spMkLst>
        </pc:spChg>
        <pc:spChg chg="add mod">
          <ac:chgData name="TAN Zexeong" userId="7d952c0c-f61c-4d04-8f17-1484e4325095" providerId="ADAL" clId="{376EFA47-510B-476B-AC96-9F84F5ABF388}" dt="2023-08-18T10:07:15.754" v="10512" actId="20577"/>
          <ac:spMkLst>
            <pc:docMk/>
            <pc:sldMk cId="1557758285" sldId="316"/>
            <ac:spMk id="18" creationId="{7328C050-65B4-0185-C67B-A179D480D1CB}"/>
          </ac:spMkLst>
        </pc:spChg>
        <pc:graphicFrameChg chg="modGraphic">
          <ac:chgData name="TAN Zexeong" userId="7d952c0c-f61c-4d04-8f17-1484e4325095" providerId="ADAL" clId="{376EFA47-510B-476B-AC96-9F84F5ABF388}" dt="2023-08-18T08:35:50.957" v="6403" actId="207"/>
          <ac:graphicFrameMkLst>
            <pc:docMk/>
            <pc:sldMk cId="1557758285" sldId="316"/>
            <ac:graphicFrameMk id="16" creationId="{E3B89DA1-51F2-FDE2-450D-AF0A4E795EB6}"/>
          </ac:graphicFrameMkLst>
        </pc:graphicFrameChg>
        <pc:cxnChg chg="del">
          <ac:chgData name="TAN Zexeong" userId="7d952c0c-f61c-4d04-8f17-1484e4325095" providerId="ADAL" clId="{376EFA47-510B-476B-AC96-9F84F5ABF388}" dt="2023-08-18T08:35:01.645" v="6398" actId="478"/>
          <ac:cxnSpMkLst>
            <pc:docMk/>
            <pc:sldMk cId="1557758285" sldId="316"/>
            <ac:cxnSpMk id="15" creationId="{670661DE-E319-38BE-6248-E798A5BC59B8}"/>
          </ac:cxnSpMkLst>
        </pc:cxnChg>
      </pc:sldChg>
      <pc:sldChg chg="ord">
        <pc:chgData name="TAN Zexeong" userId="7d952c0c-f61c-4d04-8f17-1484e4325095" providerId="ADAL" clId="{376EFA47-510B-476B-AC96-9F84F5ABF388}" dt="2023-08-17T10:01:32.369" v="5983" actId="20578"/>
        <pc:sldMkLst>
          <pc:docMk/>
          <pc:sldMk cId="3513035048" sldId="326"/>
        </pc:sldMkLst>
      </pc:sldChg>
      <pc:sldChg chg="modSp del mod">
        <pc:chgData name="TAN Zexeong" userId="7d952c0c-f61c-4d04-8f17-1484e4325095" providerId="ADAL" clId="{376EFA47-510B-476B-AC96-9F84F5ABF388}" dt="2023-08-18T12:30:05.521" v="11702" actId="47"/>
        <pc:sldMkLst>
          <pc:docMk/>
          <pc:sldMk cId="3764542283" sldId="327"/>
        </pc:sldMkLst>
        <pc:spChg chg="mod">
          <ac:chgData name="TAN Zexeong" userId="7d952c0c-f61c-4d04-8f17-1484e4325095" providerId="ADAL" clId="{376EFA47-510B-476B-AC96-9F84F5ABF388}" dt="2023-08-18T08:36:55.744" v="6412" actId="20577"/>
          <ac:spMkLst>
            <pc:docMk/>
            <pc:sldMk cId="3764542283" sldId="327"/>
            <ac:spMk id="3" creationId="{FC951300-10C9-DF68-1E14-F4106B46C0E7}"/>
          </ac:spMkLst>
        </pc:spChg>
      </pc:sldChg>
      <pc:sldChg chg="addSp delSp modSp mod ord modShow">
        <pc:chgData name="TAN Zexeong" userId="7d952c0c-f61c-4d04-8f17-1484e4325095" providerId="ADAL" clId="{376EFA47-510B-476B-AC96-9F84F5ABF388}" dt="2023-08-19T04:41:48.069" v="12866" actId="729"/>
        <pc:sldMkLst>
          <pc:docMk/>
          <pc:sldMk cId="424026663" sldId="328"/>
        </pc:sldMkLst>
        <pc:spChg chg="del mod">
          <ac:chgData name="TAN Zexeong" userId="7d952c0c-f61c-4d04-8f17-1484e4325095" providerId="ADAL" clId="{376EFA47-510B-476B-AC96-9F84F5ABF388}" dt="2023-08-17T08:57:45.183" v="5311" actId="478"/>
          <ac:spMkLst>
            <pc:docMk/>
            <pc:sldMk cId="424026663" sldId="328"/>
            <ac:spMk id="4" creationId="{D3060061-CADF-85CB-3F15-1436C7229418}"/>
          </ac:spMkLst>
        </pc:spChg>
        <pc:spChg chg="mod">
          <ac:chgData name="TAN Zexeong" userId="7d952c0c-f61c-4d04-8f17-1484e4325095" providerId="ADAL" clId="{376EFA47-510B-476B-AC96-9F84F5ABF388}" dt="2023-08-17T08:57:10.425" v="5306" actId="255"/>
          <ac:spMkLst>
            <pc:docMk/>
            <pc:sldMk cId="424026663" sldId="328"/>
            <ac:spMk id="8" creationId="{6D7C346E-8C8F-90FF-9121-A70DD2E9539B}"/>
          </ac:spMkLst>
        </pc:spChg>
        <pc:spChg chg="del mod">
          <ac:chgData name="TAN Zexeong" userId="7d952c0c-f61c-4d04-8f17-1484e4325095" providerId="ADAL" clId="{376EFA47-510B-476B-AC96-9F84F5ABF388}" dt="2023-08-17T08:56:23.100" v="5285" actId="478"/>
          <ac:spMkLst>
            <pc:docMk/>
            <pc:sldMk cId="424026663" sldId="328"/>
            <ac:spMk id="10" creationId="{53886FFC-D947-8BF3-2B40-34F1EE51E9B1}"/>
          </ac:spMkLst>
        </pc:spChg>
        <pc:spChg chg="del">
          <ac:chgData name="TAN Zexeong" userId="7d952c0c-f61c-4d04-8f17-1484e4325095" providerId="ADAL" clId="{376EFA47-510B-476B-AC96-9F84F5ABF388}" dt="2023-08-17T08:57:46.367" v="5312" actId="478"/>
          <ac:spMkLst>
            <pc:docMk/>
            <pc:sldMk cId="424026663" sldId="328"/>
            <ac:spMk id="11" creationId="{A70F04CE-D814-C42E-C797-040B30B2F156}"/>
          </ac:spMkLst>
        </pc:spChg>
        <pc:picChg chg="add mod modCrop">
          <ac:chgData name="TAN Zexeong" userId="7d952c0c-f61c-4d04-8f17-1484e4325095" providerId="ADAL" clId="{376EFA47-510B-476B-AC96-9F84F5ABF388}" dt="2023-08-19T04:04:18.943" v="12042" actId="14100"/>
          <ac:picMkLst>
            <pc:docMk/>
            <pc:sldMk cId="424026663" sldId="328"/>
            <ac:picMk id="5" creationId="{895D830A-BAAC-8AD4-FB62-09FAAD9547ED}"/>
          </ac:picMkLst>
        </pc:picChg>
        <pc:picChg chg="add del mod">
          <ac:chgData name="TAN Zexeong" userId="7d952c0c-f61c-4d04-8f17-1484e4325095" providerId="ADAL" clId="{376EFA47-510B-476B-AC96-9F84F5ABF388}" dt="2023-08-14T10:30:32.367" v="614" actId="478"/>
          <ac:picMkLst>
            <pc:docMk/>
            <pc:sldMk cId="424026663" sldId="328"/>
            <ac:picMk id="6" creationId="{95312371-8D81-7492-930D-4C6C3648E8A3}"/>
          </ac:picMkLst>
        </pc:picChg>
        <pc:picChg chg="add del mod">
          <ac:chgData name="TAN Zexeong" userId="7d952c0c-f61c-4d04-8f17-1484e4325095" providerId="ADAL" clId="{376EFA47-510B-476B-AC96-9F84F5ABF388}" dt="2023-08-14T10:30:33.950" v="615" actId="478"/>
          <ac:picMkLst>
            <pc:docMk/>
            <pc:sldMk cId="424026663" sldId="328"/>
            <ac:picMk id="7" creationId="{30597C4E-6A9A-DD73-BBEA-B5DCDE893765}"/>
          </ac:picMkLst>
        </pc:picChg>
      </pc:sldChg>
      <pc:sldChg chg="addSp delSp modSp mod modShow">
        <pc:chgData name="TAN Zexeong" userId="7d952c0c-f61c-4d04-8f17-1484e4325095" providerId="ADAL" clId="{376EFA47-510B-476B-AC96-9F84F5ABF388}" dt="2023-08-19T06:57:56.948" v="14465" actId="729"/>
        <pc:sldMkLst>
          <pc:docMk/>
          <pc:sldMk cId="3770599677" sldId="341"/>
        </pc:sldMkLst>
        <pc:spChg chg="mod">
          <ac:chgData name="TAN Zexeong" userId="7d952c0c-f61c-4d04-8f17-1484e4325095" providerId="ADAL" clId="{376EFA47-510B-476B-AC96-9F84F5ABF388}" dt="2023-08-17T08:58:25.698" v="5322" actId="255"/>
          <ac:spMkLst>
            <pc:docMk/>
            <pc:sldMk cId="3770599677" sldId="341"/>
            <ac:spMk id="5" creationId="{56678347-B595-9715-3341-2E8F615CE32C}"/>
          </ac:spMkLst>
        </pc:spChg>
        <pc:spChg chg="mod">
          <ac:chgData name="TAN Zexeong" userId="7d952c0c-f61c-4d04-8f17-1484e4325095" providerId="ADAL" clId="{376EFA47-510B-476B-AC96-9F84F5ABF388}" dt="2023-08-17T06:37:54.334" v="2554" actId="20577"/>
          <ac:spMkLst>
            <pc:docMk/>
            <pc:sldMk cId="3770599677" sldId="341"/>
            <ac:spMk id="8" creationId="{5EF0D80F-FDB5-F9A0-2EA1-04D70275E9A8}"/>
          </ac:spMkLst>
        </pc:spChg>
        <pc:picChg chg="del">
          <ac:chgData name="TAN Zexeong" userId="7d952c0c-f61c-4d04-8f17-1484e4325095" providerId="ADAL" clId="{376EFA47-510B-476B-AC96-9F84F5ABF388}" dt="2023-08-16T03:11:33.315" v="2542" actId="478"/>
          <ac:picMkLst>
            <pc:docMk/>
            <pc:sldMk cId="3770599677" sldId="341"/>
            <ac:picMk id="3" creationId="{057733D2-3D78-0188-0E65-2B58A5F2E335}"/>
          </ac:picMkLst>
        </pc:picChg>
        <pc:picChg chg="add mod modCrop">
          <ac:chgData name="TAN Zexeong" userId="7d952c0c-f61c-4d04-8f17-1484e4325095" providerId="ADAL" clId="{376EFA47-510B-476B-AC96-9F84F5ABF388}" dt="2023-08-17T06:39:58.431" v="2608" actId="1076"/>
          <ac:picMkLst>
            <pc:docMk/>
            <pc:sldMk cId="3770599677" sldId="341"/>
            <ac:picMk id="9" creationId="{1FFB1671-066F-B633-03A5-550243F38174}"/>
          </ac:picMkLst>
        </pc:picChg>
      </pc:sldChg>
      <pc:sldChg chg="del">
        <pc:chgData name="TAN Zexeong" userId="7d952c0c-f61c-4d04-8f17-1484e4325095" providerId="ADAL" clId="{376EFA47-510B-476B-AC96-9F84F5ABF388}" dt="2023-08-18T12:29:23.611" v="11697" actId="47"/>
        <pc:sldMkLst>
          <pc:docMk/>
          <pc:sldMk cId="170318505" sldId="342"/>
        </pc:sldMkLst>
      </pc:sldChg>
      <pc:sldChg chg="del ord">
        <pc:chgData name="TAN Zexeong" userId="7d952c0c-f61c-4d04-8f17-1484e4325095" providerId="ADAL" clId="{376EFA47-510B-476B-AC96-9F84F5ABF388}" dt="2023-08-19T06:57:32.765" v="14463" actId="47"/>
        <pc:sldMkLst>
          <pc:docMk/>
          <pc:sldMk cId="147705728" sldId="343"/>
        </pc:sldMkLst>
      </pc:sldChg>
      <pc:sldChg chg="addSp delSp modSp add del mod">
        <pc:chgData name="TAN Zexeong" userId="7d952c0c-f61c-4d04-8f17-1484e4325095" providerId="ADAL" clId="{376EFA47-510B-476B-AC96-9F84F5ABF388}" dt="2023-08-17T11:19:24.931" v="6378" actId="47"/>
        <pc:sldMkLst>
          <pc:docMk/>
          <pc:sldMk cId="794496265" sldId="348"/>
        </pc:sldMkLst>
        <pc:spChg chg="mod ord">
          <ac:chgData name="TAN Zexeong" userId="7d952c0c-f61c-4d04-8f17-1484e4325095" providerId="ADAL" clId="{376EFA47-510B-476B-AC96-9F84F5ABF388}" dt="2023-08-17T08:32:05.646" v="4518" actId="20577"/>
          <ac:spMkLst>
            <pc:docMk/>
            <pc:sldMk cId="794496265" sldId="348"/>
            <ac:spMk id="3" creationId="{FC951300-10C9-DF68-1E14-F4106B46C0E7}"/>
          </ac:spMkLst>
        </pc:spChg>
        <pc:spChg chg="add mod ord">
          <ac:chgData name="TAN Zexeong" userId="7d952c0c-f61c-4d04-8f17-1484e4325095" providerId="ADAL" clId="{376EFA47-510B-476B-AC96-9F84F5ABF388}" dt="2023-08-17T08:27:31.975" v="4120" actId="166"/>
          <ac:spMkLst>
            <pc:docMk/>
            <pc:sldMk cId="794496265" sldId="348"/>
            <ac:spMk id="5" creationId="{7CE328A4-63AC-1C36-FC20-C07246394EEC}"/>
          </ac:spMkLst>
        </pc:spChg>
        <pc:spChg chg="add mod">
          <ac:chgData name="TAN Zexeong" userId="7d952c0c-f61c-4d04-8f17-1484e4325095" providerId="ADAL" clId="{376EFA47-510B-476B-AC96-9F84F5ABF388}" dt="2023-08-17T08:28:18.844" v="4130" actId="14100"/>
          <ac:spMkLst>
            <pc:docMk/>
            <pc:sldMk cId="794496265" sldId="348"/>
            <ac:spMk id="8" creationId="{26A76A80-1BFE-C8DF-AB90-94F58C075D0C}"/>
          </ac:spMkLst>
        </pc:spChg>
        <pc:graphicFrameChg chg="add mod ord modGraphic">
          <ac:chgData name="TAN Zexeong" userId="7d952c0c-f61c-4d04-8f17-1484e4325095" providerId="ADAL" clId="{376EFA47-510B-476B-AC96-9F84F5ABF388}" dt="2023-08-17T08:49:14.225" v="5104" actId="113"/>
          <ac:graphicFrameMkLst>
            <pc:docMk/>
            <pc:sldMk cId="794496265" sldId="348"/>
            <ac:graphicFrameMk id="4" creationId="{388D677E-3763-7CF7-4589-C2F1B7C3CE6D}"/>
          </ac:graphicFrameMkLst>
        </pc:graphicFrameChg>
        <pc:graphicFrameChg chg="add del mod">
          <ac:chgData name="TAN Zexeong" userId="7d952c0c-f61c-4d04-8f17-1484e4325095" providerId="ADAL" clId="{376EFA47-510B-476B-AC96-9F84F5ABF388}" dt="2023-08-17T08:28:10.106" v="4127"/>
          <ac:graphicFrameMkLst>
            <pc:docMk/>
            <pc:sldMk cId="794496265" sldId="348"/>
            <ac:graphicFrameMk id="7" creationId="{63125BF7-B6C1-4984-562B-49B4B68E229D}"/>
          </ac:graphicFrameMkLst>
        </pc:graphicFrameChg>
        <pc:picChg chg="add del mod">
          <ac:chgData name="TAN Zexeong" userId="7d952c0c-f61c-4d04-8f17-1484e4325095" providerId="ADAL" clId="{376EFA47-510B-476B-AC96-9F84F5ABF388}" dt="2023-08-17T08:23:30.875" v="4082" actId="478"/>
          <ac:picMkLst>
            <pc:docMk/>
            <pc:sldMk cId="794496265" sldId="348"/>
            <ac:picMk id="6" creationId="{A4F3B2A7-327C-EDB0-A98D-5A104990CE9E}"/>
          </ac:picMkLst>
        </pc:picChg>
        <pc:picChg chg="add del">
          <ac:chgData name="TAN Zexeong" userId="7d952c0c-f61c-4d04-8f17-1484e4325095" providerId="ADAL" clId="{376EFA47-510B-476B-AC96-9F84F5ABF388}" dt="2023-08-15T07:03:18.763" v="2488"/>
          <ac:picMkLst>
            <pc:docMk/>
            <pc:sldMk cId="794496265" sldId="348"/>
            <ac:picMk id="1026" creationId="{461AA3EF-E301-8562-2B21-17115901FD24}"/>
          </ac:picMkLst>
        </pc:picChg>
        <pc:picChg chg="add del">
          <ac:chgData name="TAN Zexeong" userId="7d952c0c-f61c-4d04-8f17-1484e4325095" providerId="ADAL" clId="{376EFA47-510B-476B-AC96-9F84F5ABF388}" dt="2023-08-15T07:03:30.470" v="2492"/>
          <ac:picMkLst>
            <pc:docMk/>
            <pc:sldMk cId="794496265" sldId="348"/>
            <ac:picMk id="1028" creationId="{DF751095-8CB5-C95F-24FF-340496B06660}"/>
          </ac:picMkLst>
        </pc:picChg>
      </pc:sldChg>
      <pc:sldChg chg="addSp delSp modSp mod ord modShow">
        <pc:chgData name="TAN Zexeong" userId="7d952c0c-f61c-4d04-8f17-1484e4325095" providerId="ADAL" clId="{376EFA47-510B-476B-AC96-9F84F5ABF388}" dt="2023-08-19T06:57:56.948" v="14465" actId="729"/>
        <pc:sldMkLst>
          <pc:docMk/>
          <pc:sldMk cId="223505643" sldId="349"/>
        </pc:sldMkLst>
        <pc:spChg chg="mod">
          <ac:chgData name="TAN Zexeong" userId="7d952c0c-f61c-4d04-8f17-1484e4325095" providerId="ADAL" clId="{376EFA47-510B-476B-AC96-9F84F5ABF388}" dt="2023-08-17T07:21:16.531" v="2723" actId="20577"/>
          <ac:spMkLst>
            <pc:docMk/>
            <pc:sldMk cId="223505643" sldId="349"/>
            <ac:spMk id="3" creationId="{FC951300-10C9-DF68-1E14-F4106B46C0E7}"/>
          </ac:spMkLst>
        </pc:spChg>
        <pc:spChg chg="mod">
          <ac:chgData name="TAN Zexeong" userId="7d952c0c-f61c-4d04-8f17-1484e4325095" providerId="ADAL" clId="{376EFA47-510B-476B-AC96-9F84F5ABF388}" dt="2023-08-17T08:58:32.109" v="5323" actId="255"/>
          <ac:spMkLst>
            <pc:docMk/>
            <pc:sldMk cId="223505643" sldId="349"/>
            <ac:spMk id="641" creationId="{00000000-0000-0000-0000-000000000000}"/>
          </ac:spMkLst>
        </pc:spChg>
        <pc:picChg chg="add mod modCrop">
          <ac:chgData name="TAN Zexeong" userId="7d952c0c-f61c-4d04-8f17-1484e4325095" providerId="ADAL" clId="{376EFA47-510B-476B-AC96-9F84F5ABF388}" dt="2023-08-17T07:21:26.935" v="2737" actId="1036"/>
          <ac:picMkLst>
            <pc:docMk/>
            <pc:sldMk cId="223505643" sldId="349"/>
            <ac:picMk id="5" creationId="{4E7458D8-E6EB-C6EA-DC4B-1DDACF6A9600}"/>
          </ac:picMkLst>
        </pc:picChg>
        <pc:picChg chg="del">
          <ac:chgData name="TAN Zexeong" userId="7d952c0c-f61c-4d04-8f17-1484e4325095" providerId="ADAL" clId="{376EFA47-510B-476B-AC96-9F84F5ABF388}" dt="2023-08-14T10:30:20.396" v="608" actId="21"/>
          <ac:picMkLst>
            <pc:docMk/>
            <pc:sldMk cId="223505643" sldId="349"/>
            <ac:picMk id="7" creationId="{9AD5AAE3-B80F-D86D-2C26-34C4700DB9BA}"/>
          </ac:picMkLst>
        </pc:picChg>
        <pc:picChg chg="del">
          <ac:chgData name="TAN Zexeong" userId="7d952c0c-f61c-4d04-8f17-1484e4325095" providerId="ADAL" clId="{376EFA47-510B-476B-AC96-9F84F5ABF388}" dt="2023-08-14T10:30:20.396" v="608" actId="21"/>
          <ac:picMkLst>
            <pc:docMk/>
            <pc:sldMk cId="223505643" sldId="349"/>
            <ac:picMk id="8" creationId="{52F3B100-3BCD-7977-DB30-1BE8DFD7E541}"/>
          </ac:picMkLst>
        </pc:picChg>
        <pc:picChg chg="del">
          <ac:chgData name="TAN Zexeong" userId="7d952c0c-f61c-4d04-8f17-1484e4325095" providerId="ADAL" clId="{376EFA47-510B-476B-AC96-9F84F5ABF388}" dt="2023-08-14T10:30:20.396" v="608" actId="21"/>
          <ac:picMkLst>
            <pc:docMk/>
            <pc:sldMk cId="223505643" sldId="349"/>
            <ac:picMk id="9" creationId="{4E002437-4C70-9A45-B1F7-09CA18535FDD}"/>
          </ac:picMkLst>
        </pc:picChg>
      </pc:sldChg>
      <pc:sldChg chg="addSp delSp modSp del mod">
        <pc:chgData name="TAN Zexeong" userId="7d952c0c-f61c-4d04-8f17-1484e4325095" providerId="ADAL" clId="{376EFA47-510B-476B-AC96-9F84F5ABF388}" dt="2023-08-17T09:47:08.808" v="5977" actId="47"/>
        <pc:sldMkLst>
          <pc:docMk/>
          <pc:sldMk cId="3762706591" sldId="350"/>
        </pc:sldMkLst>
        <pc:spChg chg="mod">
          <ac:chgData name="TAN Zexeong" userId="7d952c0c-f61c-4d04-8f17-1484e4325095" providerId="ADAL" clId="{376EFA47-510B-476B-AC96-9F84F5ABF388}" dt="2023-08-14T10:26:17.104" v="575" actId="948"/>
          <ac:spMkLst>
            <pc:docMk/>
            <pc:sldMk cId="3762706591" sldId="350"/>
            <ac:spMk id="5" creationId="{BB8CCB46-A776-241D-D15C-63A9EB371DDD}"/>
          </ac:spMkLst>
        </pc:spChg>
        <pc:picChg chg="del">
          <ac:chgData name="TAN Zexeong" userId="7d952c0c-f61c-4d04-8f17-1484e4325095" providerId="ADAL" clId="{376EFA47-510B-476B-AC96-9F84F5ABF388}" dt="2023-08-14T10:29:39.214" v="601" actId="478"/>
          <ac:picMkLst>
            <pc:docMk/>
            <pc:sldMk cId="3762706591" sldId="350"/>
            <ac:picMk id="4" creationId="{765C32A5-4EE5-C198-0A9A-C82B5DC207BC}"/>
          </ac:picMkLst>
        </pc:picChg>
        <pc:picChg chg="add del mod">
          <ac:chgData name="TAN Zexeong" userId="7d952c0c-f61c-4d04-8f17-1484e4325095" providerId="ADAL" clId="{376EFA47-510B-476B-AC96-9F84F5ABF388}" dt="2023-08-15T07:05:04.775" v="2498" actId="478"/>
          <ac:picMkLst>
            <pc:docMk/>
            <pc:sldMk cId="3762706591" sldId="350"/>
            <ac:picMk id="7" creationId="{208CEA83-22F1-378E-F8AB-D77B9E816F35}"/>
          </ac:picMkLst>
        </pc:picChg>
        <pc:picChg chg="add del">
          <ac:chgData name="TAN Zexeong" userId="7d952c0c-f61c-4d04-8f17-1484e4325095" providerId="ADAL" clId="{376EFA47-510B-476B-AC96-9F84F5ABF388}" dt="2023-08-15T07:04:21.636" v="2496"/>
          <ac:picMkLst>
            <pc:docMk/>
            <pc:sldMk cId="3762706591" sldId="350"/>
            <ac:picMk id="2050" creationId="{F9B2BFDC-4430-5B41-104D-07C642FC5D82}"/>
          </ac:picMkLst>
        </pc:picChg>
        <pc:picChg chg="add del mod">
          <ac:chgData name="TAN Zexeong" userId="7d952c0c-f61c-4d04-8f17-1484e4325095" providerId="ADAL" clId="{376EFA47-510B-476B-AC96-9F84F5ABF388}" dt="2023-08-15T08:22:32.604" v="2501" actId="478"/>
          <ac:picMkLst>
            <pc:docMk/>
            <pc:sldMk cId="3762706591" sldId="350"/>
            <ac:picMk id="2052" creationId="{03B1FA5E-7D94-F21A-EA1F-F134AE18742C}"/>
          </ac:picMkLst>
        </pc:picChg>
        <pc:picChg chg="add mod">
          <ac:chgData name="TAN Zexeong" userId="7d952c0c-f61c-4d04-8f17-1484e4325095" providerId="ADAL" clId="{376EFA47-510B-476B-AC96-9F84F5ABF388}" dt="2023-08-15T08:23:29.628" v="2511" actId="1076"/>
          <ac:picMkLst>
            <pc:docMk/>
            <pc:sldMk cId="3762706591" sldId="350"/>
            <ac:picMk id="2054" creationId="{4DC99A1F-0931-2F6E-6A64-F6F806AFA001}"/>
          </ac:picMkLst>
        </pc:picChg>
      </pc:sldChg>
      <pc:sldChg chg="addSp delSp modSp add del mod">
        <pc:chgData name="TAN Zexeong" userId="7d952c0c-f61c-4d04-8f17-1484e4325095" providerId="ADAL" clId="{376EFA47-510B-476B-AC96-9F84F5ABF388}" dt="2023-08-17T07:56:33.063" v="3555" actId="2696"/>
        <pc:sldMkLst>
          <pc:docMk/>
          <pc:sldMk cId="1121529957" sldId="351"/>
        </pc:sldMkLst>
        <pc:spChg chg="del mod">
          <ac:chgData name="TAN Zexeong" userId="7d952c0c-f61c-4d04-8f17-1484e4325095" providerId="ADAL" clId="{376EFA47-510B-476B-AC96-9F84F5ABF388}" dt="2023-08-17T07:23:31.868" v="2741" actId="478"/>
          <ac:spMkLst>
            <pc:docMk/>
            <pc:sldMk cId="1121529957" sldId="351"/>
            <ac:spMk id="5" creationId="{BB8CCB46-A776-241D-D15C-63A9EB371DDD}"/>
          </ac:spMkLst>
        </pc:spChg>
        <pc:spChg chg="mod">
          <ac:chgData name="TAN Zexeong" userId="7d952c0c-f61c-4d04-8f17-1484e4325095" providerId="ADAL" clId="{376EFA47-510B-476B-AC96-9F84F5ABF388}" dt="2023-08-17T07:30:18.235" v="2868" actId="20577"/>
          <ac:spMkLst>
            <pc:docMk/>
            <pc:sldMk cId="1121529957" sldId="351"/>
            <ac:spMk id="641" creationId="{00000000-0000-0000-0000-000000000000}"/>
          </ac:spMkLst>
        </pc:spChg>
        <pc:graphicFrameChg chg="add mod modGraphic">
          <ac:chgData name="TAN Zexeong" userId="7d952c0c-f61c-4d04-8f17-1484e4325095" providerId="ADAL" clId="{376EFA47-510B-476B-AC96-9F84F5ABF388}" dt="2023-08-17T07:34:39.499" v="2924" actId="2165"/>
          <ac:graphicFrameMkLst>
            <pc:docMk/>
            <pc:sldMk cId="1121529957" sldId="351"/>
            <ac:graphicFrameMk id="8" creationId="{06496D60-B24D-AFFA-7770-72DAB03231F7}"/>
          </ac:graphicFrameMkLst>
        </pc:graphicFrameChg>
        <pc:graphicFrameChg chg="add mod modGraphic">
          <ac:chgData name="TAN Zexeong" userId="7d952c0c-f61c-4d04-8f17-1484e4325095" providerId="ADAL" clId="{376EFA47-510B-476B-AC96-9F84F5ABF388}" dt="2023-08-17T07:36:47.863" v="3008" actId="2711"/>
          <ac:graphicFrameMkLst>
            <pc:docMk/>
            <pc:sldMk cId="1121529957" sldId="351"/>
            <ac:graphicFrameMk id="9" creationId="{1B0668A3-0FC9-6901-FB6D-EBC52C84989F}"/>
          </ac:graphicFrameMkLst>
        </pc:graphicFrameChg>
        <pc:picChg chg="del">
          <ac:chgData name="TAN Zexeong" userId="7d952c0c-f61c-4d04-8f17-1484e4325095" providerId="ADAL" clId="{376EFA47-510B-476B-AC96-9F84F5ABF388}" dt="2023-08-14T10:28:30.877" v="588" actId="478"/>
          <ac:picMkLst>
            <pc:docMk/>
            <pc:sldMk cId="1121529957" sldId="351"/>
            <ac:picMk id="4" creationId="{765C32A5-4EE5-C198-0A9A-C82B5DC207BC}"/>
          </ac:picMkLst>
        </pc:picChg>
        <pc:picChg chg="add del mod">
          <ac:chgData name="TAN Zexeong" userId="7d952c0c-f61c-4d04-8f17-1484e4325095" providerId="ADAL" clId="{376EFA47-510B-476B-AC96-9F84F5ABF388}" dt="2023-08-17T07:23:35.607" v="2742" actId="478"/>
          <ac:picMkLst>
            <pc:docMk/>
            <pc:sldMk cId="1121529957" sldId="351"/>
            <ac:picMk id="7" creationId="{D91DD128-3FAE-0A17-6C11-4BC95416B72A}"/>
          </ac:picMkLst>
        </pc:picChg>
      </pc:sldChg>
      <pc:sldChg chg="modSp add del mod">
        <pc:chgData name="TAN Zexeong" userId="7d952c0c-f61c-4d04-8f17-1484e4325095" providerId="ADAL" clId="{376EFA47-510B-476B-AC96-9F84F5ABF388}" dt="2023-08-17T08:50:42.049" v="5111" actId="47"/>
        <pc:sldMkLst>
          <pc:docMk/>
          <pc:sldMk cId="3703508640" sldId="352"/>
        </pc:sldMkLst>
        <pc:spChg chg="mod">
          <ac:chgData name="TAN Zexeong" userId="7d952c0c-f61c-4d04-8f17-1484e4325095" providerId="ADAL" clId="{376EFA47-510B-476B-AC96-9F84F5ABF388}" dt="2023-08-14T10:27:15.692" v="587" actId="20577"/>
          <ac:spMkLst>
            <pc:docMk/>
            <pc:sldMk cId="3703508640" sldId="352"/>
            <ac:spMk id="5" creationId="{BB8CCB46-A776-241D-D15C-63A9EB371DDD}"/>
          </ac:spMkLst>
        </pc:spChg>
        <pc:picChg chg="mod">
          <ac:chgData name="TAN Zexeong" userId="7d952c0c-f61c-4d04-8f17-1484e4325095" providerId="ADAL" clId="{376EFA47-510B-476B-AC96-9F84F5ABF388}" dt="2023-08-14T10:28:41.410" v="591" actId="14100"/>
          <ac:picMkLst>
            <pc:docMk/>
            <pc:sldMk cId="3703508640" sldId="352"/>
            <ac:picMk id="4" creationId="{765C32A5-4EE5-C198-0A9A-C82B5DC207BC}"/>
          </ac:picMkLst>
        </pc:picChg>
      </pc:sldChg>
      <pc:sldChg chg="add del">
        <pc:chgData name="TAN Zexeong" userId="7d952c0c-f61c-4d04-8f17-1484e4325095" providerId="ADAL" clId="{376EFA47-510B-476B-AC96-9F84F5ABF388}" dt="2023-08-14T10:30:16.034" v="607" actId="2890"/>
        <pc:sldMkLst>
          <pc:docMk/>
          <pc:sldMk cId="2127103878" sldId="353"/>
        </pc:sldMkLst>
      </pc:sldChg>
      <pc:sldChg chg="delSp modSp add del mod ord">
        <pc:chgData name="TAN Zexeong" userId="7d952c0c-f61c-4d04-8f17-1484e4325095" providerId="ADAL" clId="{376EFA47-510B-476B-AC96-9F84F5ABF388}" dt="2023-08-17T07:23:20.175" v="2738" actId="2696"/>
        <pc:sldMkLst>
          <pc:docMk/>
          <pc:sldMk cId="3596833976" sldId="353"/>
        </pc:sldMkLst>
        <pc:picChg chg="del">
          <ac:chgData name="TAN Zexeong" userId="7d952c0c-f61c-4d04-8f17-1484e4325095" providerId="ADAL" clId="{376EFA47-510B-476B-AC96-9F84F5ABF388}" dt="2023-08-14T10:31:44.268" v="633" actId="478"/>
          <ac:picMkLst>
            <pc:docMk/>
            <pc:sldMk cId="3596833976" sldId="353"/>
            <ac:picMk id="5" creationId="{895D830A-BAAC-8AD4-FB62-09FAAD9547ED}"/>
          </ac:picMkLst>
        </pc:picChg>
        <pc:picChg chg="mod">
          <ac:chgData name="TAN Zexeong" userId="7d952c0c-f61c-4d04-8f17-1484e4325095" providerId="ADAL" clId="{376EFA47-510B-476B-AC96-9F84F5ABF388}" dt="2023-08-14T10:32:02.038" v="642" actId="1037"/>
          <ac:picMkLst>
            <pc:docMk/>
            <pc:sldMk cId="3596833976" sldId="353"/>
            <ac:picMk id="6" creationId="{95312371-8D81-7492-930D-4C6C3648E8A3}"/>
          </ac:picMkLst>
        </pc:picChg>
        <pc:picChg chg="del">
          <ac:chgData name="TAN Zexeong" userId="7d952c0c-f61c-4d04-8f17-1484e4325095" providerId="ADAL" clId="{376EFA47-510B-476B-AC96-9F84F5ABF388}" dt="2023-08-14T10:31:45.543" v="634" actId="478"/>
          <ac:picMkLst>
            <pc:docMk/>
            <pc:sldMk cId="3596833976" sldId="353"/>
            <ac:picMk id="7" creationId="{30597C4E-6A9A-DD73-BBEA-B5DCDE893765}"/>
          </ac:picMkLst>
        </pc:picChg>
      </pc:sldChg>
      <pc:sldChg chg="addSp delSp modSp add mod ord modShow">
        <pc:chgData name="TAN Zexeong" userId="7d952c0c-f61c-4d04-8f17-1484e4325095" providerId="ADAL" clId="{376EFA47-510B-476B-AC96-9F84F5ABF388}" dt="2023-08-19T04:41:48.069" v="12866" actId="729"/>
        <pc:sldMkLst>
          <pc:docMk/>
          <pc:sldMk cId="1429479665" sldId="354"/>
        </pc:sldMkLst>
        <pc:spChg chg="del mod">
          <ac:chgData name="TAN Zexeong" userId="7d952c0c-f61c-4d04-8f17-1484e4325095" providerId="ADAL" clId="{376EFA47-510B-476B-AC96-9F84F5ABF388}" dt="2023-08-17T08:57:52.986" v="5315" actId="478"/>
          <ac:spMkLst>
            <pc:docMk/>
            <pc:sldMk cId="1429479665" sldId="354"/>
            <ac:spMk id="4" creationId="{D3060061-CADF-85CB-3F15-1436C7229418}"/>
          </ac:spMkLst>
        </pc:spChg>
        <pc:spChg chg="mod">
          <ac:chgData name="TAN Zexeong" userId="7d952c0c-f61c-4d04-8f17-1484e4325095" providerId="ADAL" clId="{376EFA47-510B-476B-AC96-9F84F5ABF388}" dt="2023-08-17T08:51:38.034" v="5239" actId="20577"/>
          <ac:spMkLst>
            <pc:docMk/>
            <pc:sldMk cId="1429479665" sldId="354"/>
            <ac:spMk id="8" creationId="{6D7C346E-8C8F-90FF-9121-A70DD2E9539B}"/>
          </ac:spMkLst>
        </pc:spChg>
        <pc:spChg chg="del">
          <ac:chgData name="TAN Zexeong" userId="7d952c0c-f61c-4d04-8f17-1484e4325095" providerId="ADAL" clId="{376EFA47-510B-476B-AC96-9F84F5ABF388}" dt="2023-08-17T08:57:53.769" v="5316" actId="478"/>
          <ac:spMkLst>
            <pc:docMk/>
            <pc:sldMk cId="1429479665" sldId="354"/>
            <ac:spMk id="10" creationId="{53886FFC-D947-8BF3-2B40-34F1EE51E9B1}"/>
          </ac:spMkLst>
        </pc:spChg>
        <pc:spChg chg="del">
          <ac:chgData name="TAN Zexeong" userId="7d952c0c-f61c-4d04-8f17-1484e4325095" providerId="ADAL" clId="{376EFA47-510B-476B-AC96-9F84F5ABF388}" dt="2023-08-17T08:57:56.683" v="5318" actId="478"/>
          <ac:spMkLst>
            <pc:docMk/>
            <pc:sldMk cId="1429479665" sldId="354"/>
            <ac:spMk id="11" creationId="{A70F04CE-D814-C42E-C797-040B30B2F156}"/>
          </ac:spMkLst>
        </pc:spChg>
        <pc:spChg chg="add del mod">
          <ac:chgData name="TAN Zexeong" userId="7d952c0c-f61c-4d04-8f17-1484e4325095" providerId="ADAL" clId="{376EFA47-510B-476B-AC96-9F84F5ABF388}" dt="2023-08-17T08:57:51.388" v="5314" actId="478"/>
          <ac:spMkLst>
            <pc:docMk/>
            <pc:sldMk cId="1429479665" sldId="354"/>
            <ac:spMk id="12" creationId="{1BEF052C-606F-AB91-E74C-3424355DAD07}"/>
          </ac:spMkLst>
        </pc:spChg>
        <pc:spChg chg="add del mod">
          <ac:chgData name="TAN Zexeong" userId="7d952c0c-f61c-4d04-8f17-1484e4325095" providerId="ADAL" clId="{376EFA47-510B-476B-AC96-9F84F5ABF388}" dt="2023-08-17T08:57:55.372" v="5317" actId="478"/>
          <ac:spMkLst>
            <pc:docMk/>
            <pc:sldMk cId="1429479665" sldId="354"/>
            <ac:spMk id="13" creationId="{EAD1E582-7FD0-F4E7-008E-E85ED486515B}"/>
          </ac:spMkLst>
        </pc:spChg>
        <pc:picChg chg="del">
          <ac:chgData name="TAN Zexeong" userId="7d952c0c-f61c-4d04-8f17-1484e4325095" providerId="ADAL" clId="{376EFA47-510B-476B-AC96-9F84F5ABF388}" dt="2023-08-14T10:32:14.765" v="646" actId="478"/>
          <ac:picMkLst>
            <pc:docMk/>
            <pc:sldMk cId="1429479665" sldId="354"/>
            <ac:picMk id="5" creationId="{895D830A-BAAC-8AD4-FB62-09FAAD9547ED}"/>
          </ac:picMkLst>
        </pc:picChg>
        <pc:picChg chg="del">
          <ac:chgData name="TAN Zexeong" userId="7d952c0c-f61c-4d04-8f17-1484e4325095" providerId="ADAL" clId="{376EFA47-510B-476B-AC96-9F84F5ABF388}" dt="2023-08-14T10:32:13.644" v="645" actId="478"/>
          <ac:picMkLst>
            <pc:docMk/>
            <pc:sldMk cId="1429479665" sldId="354"/>
            <ac:picMk id="6" creationId="{95312371-8D81-7492-930D-4C6C3648E8A3}"/>
          </ac:picMkLst>
        </pc:picChg>
        <pc:picChg chg="mod ord modCrop">
          <ac:chgData name="TAN Zexeong" userId="7d952c0c-f61c-4d04-8f17-1484e4325095" providerId="ADAL" clId="{376EFA47-510B-476B-AC96-9F84F5ABF388}" dt="2023-08-17T08:53:11.875" v="5268" actId="166"/>
          <ac:picMkLst>
            <pc:docMk/>
            <pc:sldMk cId="1429479665" sldId="354"/>
            <ac:picMk id="7" creationId="{30597C4E-6A9A-DD73-BBEA-B5DCDE893765}"/>
          </ac:picMkLst>
        </pc:picChg>
      </pc:sldChg>
      <pc:sldChg chg="delSp modSp add del mod">
        <pc:chgData name="TAN Zexeong" userId="7d952c0c-f61c-4d04-8f17-1484e4325095" providerId="ADAL" clId="{376EFA47-510B-476B-AC96-9F84F5ABF388}" dt="2023-08-17T08:49:20.861" v="5105" actId="2696"/>
        <pc:sldMkLst>
          <pc:docMk/>
          <pc:sldMk cId="814199925" sldId="355"/>
        </pc:sldMkLst>
        <pc:spChg chg="mod">
          <ac:chgData name="TAN Zexeong" userId="7d952c0c-f61c-4d04-8f17-1484e4325095" providerId="ADAL" clId="{376EFA47-510B-476B-AC96-9F84F5ABF388}" dt="2023-08-14T10:41:59.007" v="1224" actId="20577"/>
          <ac:spMkLst>
            <pc:docMk/>
            <pc:sldMk cId="814199925" sldId="355"/>
            <ac:spMk id="4" creationId="{D3060061-CADF-85CB-3F15-1436C7229418}"/>
          </ac:spMkLst>
        </pc:spChg>
        <pc:picChg chg="del">
          <ac:chgData name="TAN Zexeong" userId="7d952c0c-f61c-4d04-8f17-1484e4325095" providerId="ADAL" clId="{376EFA47-510B-476B-AC96-9F84F5ABF388}" dt="2023-08-14T10:32:49.952" v="650" actId="478"/>
          <ac:picMkLst>
            <pc:docMk/>
            <pc:sldMk cId="814199925" sldId="355"/>
            <ac:picMk id="5" creationId="{895D830A-BAAC-8AD4-FB62-09FAAD9547ED}"/>
          </ac:picMkLst>
        </pc:picChg>
      </pc:sldChg>
      <pc:sldChg chg="delSp modSp add del mod ord">
        <pc:chgData name="TAN Zexeong" userId="7d952c0c-f61c-4d04-8f17-1484e4325095" providerId="ADAL" clId="{376EFA47-510B-476B-AC96-9F84F5ABF388}" dt="2023-08-18T12:30:00.173" v="11701" actId="47"/>
        <pc:sldMkLst>
          <pc:docMk/>
          <pc:sldMk cId="1251364909" sldId="356"/>
        </pc:sldMkLst>
        <pc:spChg chg="mod">
          <ac:chgData name="TAN Zexeong" userId="7d952c0c-f61c-4d04-8f17-1484e4325095" providerId="ADAL" clId="{376EFA47-510B-476B-AC96-9F84F5ABF388}" dt="2023-08-18T12:29:39.163" v="11698" actId="20577"/>
          <ac:spMkLst>
            <pc:docMk/>
            <pc:sldMk cId="1251364909" sldId="356"/>
            <ac:spMk id="4" creationId="{D3060061-CADF-85CB-3F15-1436C7229418}"/>
          </ac:spMkLst>
        </pc:spChg>
        <pc:picChg chg="del">
          <ac:chgData name="TAN Zexeong" userId="7d952c0c-f61c-4d04-8f17-1484e4325095" providerId="ADAL" clId="{376EFA47-510B-476B-AC96-9F84F5ABF388}" dt="2023-08-14T10:42:12.394" v="1226" actId="478"/>
          <ac:picMkLst>
            <pc:docMk/>
            <pc:sldMk cId="1251364909" sldId="356"/>
            <ac:picMk id="6" creationId="{95312371-8D81-7492-930D-4C6C3648E8A3}"/>
          </ac:picMkLst>
        </pc:picChg>
      </pc:sldChg>
      <pc:sldChg chg="modSp add del mod">
        <pc:chgData name="TAN Zexeong" userId="7d952c0c-f61c-4d04-8f17-1484e4325095" providerId="ADAL" clId="{376EFA47-510B-476B-AC96-9F84F5ABF388}" dt="2023-08-17T09:09:06.488" v="5788" actId="47"/>
        <pc:sldMkLst>
          <pc:docMk/>
          <pc:sldMk cId="1008778399" sldId="357"/>
        </pc:sldMkLst>
        <pc:spChg chg="mod">
          <ac:chgData name="TAN Zexeong" userId="7d952c0c-f61c-4d04-8f17-1484e4325095" providerId="ADAL" clId="{376EFA47-510B-476B-AC96-9F84F5ABF388}" dt="2023-08-17T09:04:01.843" v="5530" actId="21"/>
          <ac:spMkLst>
            <pc:docMk/>
            <pc:sldMk cId="1008778399" sldId="357"/>
            <ac:spMk id="5" creationId="{BB8CCB46-A776-241D-D15C-63A9EB371DDD}"/>
          </ac:spMkLst>
        </pc:spChg>
      </pc:sldChg>
      <pc:sldChg chg="add del">
        <pc:chgData name="TAN Zexeong" userId="7d952c0c-f61c-4d04-8f17-1484e4325095" providerId="ADAL" clId="{376EFA47-510B-476B-AC96-9F84F5ABF388}" dt="2023-08-15T07:03:32.439" v="2494" actId="2890"/>
        <pc:sldMkLst>
          <pc:docMk/>
          <pc:sldMk cId="2862803826" sldId="357"/>
        </pc:sldMkLst>
      </pc:sldChg>
      <pc:sldChg chg="delSp add del mod">
        <pc:chgData name="TAN Zexeong" userId="7d952c0c-f61c-4d04-8f17-1484e4325095" providerId="ADAL" clId="{376EFA47-510B-476B-AC96-9F84F5ABF388}" dt="2023-08-14T10:47:47.350" v="1765" actId="47"/>
        <pc:sldMkLst>
          <pc:docMk/>
          <pc:sldMk cId="3467135937" sldId="357"/>
        </pc:sldMkLst>
        <pc:picChg chg="del">
          <ac:chgData name="TAN Zexeong" userId="7d952c0c-f61c-4d04-8f17-1484e4325095" providerId="ADAL" clId="{376EFA47-510B-476B-AC96-9F84F5ABF388}" dt="2023-08-14T10:47:44.863" v="1764" actId="478"/>
          <ac:picMkLst>
            <pc:docMk/>
            <pc:sldMk cId="3467135937" sldId="357"/>
            <ac:picMk id="7" creationId="{30597C4E-6A9A-DD73-BBEA-B5DCDE893765}"/>
          </ac:picMkLst>
        </pc:picChg>
      </pc:sldChg>
      <pc:sldChg chg="addSp delSp modSp add mod ord modShow">
        <pc:chgData name="TAN Zexeong" userId="7d952c0c-f61c-4d04-8f17-1484e4325095" providerId="ADAL" clId="{376EFA47-510B-476B-AC96-9F84F5ABF388}" dt="2023-08-19T06:57:56.948" v="14465" actId="729"/>
        <pc:sldMkLst>
          <pc:docMk/>
          <pc:sldMk cId="2145142892" sldId="360"/>
        </pc:sldMkLst>
        <pc:spChg chg="del mod">
          <ac:chgData name="TAN Zexeong" userId="7d952c0c-f61c-4d04-8f17-1484e4325095" providerId="ADAL" clId="{376EFA47-510B-476B-AC96-9F84F5ABF388}" dt="2023-08-17T08:58:01.799" v="5319" actId="478"/>
          <ac:spMkLst>
            <pc:docMk/>
            <pc:sldMk cId="2145142892" sldId="360"/>
            <ac:spMk id="3" creationId="{FC951300-10C9-DF68-1E14-F4106B46C0E7}"/>
          </ac:spMkLst>
        </pc:spChg>
        <pc:spChg chg="add del mod ord">
          <ac:chgData name="TAN Zexeong" userId="7d952c0c-f61c-4d04-8f17-1484e4325095" providerId="ADAL" clId="{376EFA47-510B-476B-AC96-9F84F5ABF388}" dt="2023-08-17T08:58:03.665" v="5320" actId="478"/>
          <ac:spMkLst>
            <pc:docMk/>
            <pc:sldMk cId="2145142892" sldId="360"/>
            <ac:spMk id="6" creationId="{B1AC9CDD-2B66-D4DF-29D5-758F5FD9AA2D}"/>
          </ac:spMkLst>
        </pc:spChg>
        <pc:spChg chg="mod">
          <ac:chgData name="TAN Zexeong" userId="7d952c0c-f61c-4d04-8f17-1484e4325095" providerId="ADAL" clId="{376EFA47-510B-476B-AC96-9F84F5ABF388}" dt="2023-08-17T06:40:32.170" v="2676" actId="255"/>
          <ac:spMkLst>
            <pc:docMk/>
            <pc:sldMk cId="2145142892" sldId="360"/>
            <ac:spMk id="641" creationId="{00000000-0000-0000-0000-000000000000}"/>
          </ac:spMkLst>
        </pc:spChg>
        <pc:spChg chg="del">
          <ac:chgData name="TAN Zexeong" userId="7d952c0c-f61c-4d04-8f17-1484e4325095" providerId="ADAL" clId="{376EFA47-510B-476B-AC96-9F84F5ABF388}" dt="2023-08-17T08:58:05.075" v="5321" actId="478"/>
          <ac:spMkLst>
            <pc:docMk/>
            <pc:sldMk cId="2145142892" sldId="360"/>
            <ac:spMk id="698" creationId="{00000000-0000-0000-0000-000000000000}"/>
          </ac:spMkLst>
        </pc:spChg>
        <pc:picChg chg="add mod ord modCrop">
          <ac:chgData name="TAN Zexeong" userId="7d952c0c-f61c-4d04-8f17-1484e4325095" providerId="ADAL" clId="{376EFA47-510B-476B-AC96-9F84F5ABF388}" dt="2023-08-17T08:54:33.141" v="5283" actId="166"/>
          <ac:picMkLst>
            <pc:docMk/>
            <pc:sldMk cId="2145142892" sldId="360"/>
            <ac:picMk id="5" creationId="{85063517-71A3-D36E-E67B-423A152CB6D1}"/>
          </ac:picMkLst>
        </pc:picChg>
      </pc:sldChg>
      <pc:sldChg chg="addSp delSp modSp add mod ord">
        <pc:chgData name="TAN Zexeong" userId="7d952c0c-f61c-4d04-8f17-1484e4325095" providerId="ADAL" clId="{376EFA47-510B-476B-AC96-9F84F5ABF388}" dt="2023-08-19T08:56:00.036" v="14587" actId="20577"/>
        <pc:sldMkLst>
          <pc:docMk/>
          <pc:sldMk cId="1632540850" sldId="368"/>
        </pc:sldMkLst>
        <pc:spChg chg="mod ord">
          <ac:chgData name="TAN Zexeong" userId="7d952c0c-f61c-4d04-8f17-1484e4325095" providerId="ADAL" clId="{376EFA47-510B-476B-AC96-9F84F5ABF388}" dt="2023-08-19T04:29:11.330" v="12750" actId="1035"/>
          <ac:spMkLst>
            <pc:docMk/>
            <pc:sldMk cId="1632540850" sldId="368"/>
            <ac:spMk id="3" creationId="{FC951300-10C9-DF68-1E14-F4106B46C0E7}"/>
          </ac:spMkLst>
        </pc:spChg>
        <pc:spChg chg="add del mod">
          <ac:chgData name="TAN Zexeong" userId="7d952c0c-f61c-4d04-8f17-1484e4325095" providerId="ADAL" clId="{376EFA47-510B-476B-AC96-9F84F5ABF388}" dt="2023-08-17T08:33:40.037" v="4528" actId="478"/>
          <ac:spMkLst>
            <pc:docMk/>
            <pc:sldMk cId="1632540850" sldId="368"/>
            <ac:spMk id="5" creationId="{4C46753E-6582-6218-2AA8-11413E67F373}"/>
          </ac:spMkLst>
        </pc:spChg>
        <pc:spChg chg="add mod">
          <ac:chgData name="TAN Zexeong" userId="7d952c0c-f61c-4d04-8f17-1484e4325095" providerId="ADAL" clId="{376EFA47-510B-476B-AC96-9F84F5ABF388}" dt="2023-08-17T08:34:22.379" v="4530"/>
          <ac:spMkLst>
            <pc:docMk/>
            <pc:sldMk cId="1632540850" sldId="368"/>
            <ac:spMk id="6" creationId="{AFD5CAB7-DE6A-71D6-1320-13091304CEB2}"/>
          </ac:spMkLst>
        </pc:spChg>
        <pc:spChg chg="add mod">
          <ac:chgData name="TAN Zexeong" userId="7d952c0c-f61c-4d04-8f17-1484e4325095" providerId="ADAL" clId="{376EFA47-510B-476B-AC96-9F84F5ABF388}" dt="2023-08-17T08:34:22.379" v="4530"/>
          <ac:spMkLst>
            <pc:docMk/>
            <pc:sldMk cId="1632540850" sldId="368"/>
            <ac:spMk id="7" creationId="{481511BF-B053-7996-21CD-DFA8BBBE3FF2}"/>
          </ac:spMkLst>
        </pc:spChg>
        <pc:spChg chg="add mod">
          <ac:chgData name="TAN Zexeong" userId="7d952c0c-f61c-4d04-8f17-1484e4325095" providerId="ADAL" clId="{376EFA47-510B-476B-AC96-9F84F5ABF388}" dt="2023-08-19T04:59:00.470" v="14255" actId="1035"/>
          <ac:spMkLst>
            <pc:docMk/>
            <pc:sldMk cId="1632540850" sldId="368"/>
            <ac:spMk id="11" creationId="{B9E31E70-0DBD-2DDE-F041-ABC18EA006B0}"/>
          </ac:spMkLst>
        </pc:spChg>
        <pc:spChg chg="add mod">
          <ac:chgData name="TAN Zexeong" userId="7d952c0c-f61c-4d04-8f17-1484e4325095" providerId="ADAL" clId="{376EFA47-510B-476B-AC96-9F84F5ABF388}" dt="2023-08-19T04:40:39.770" v="12865" actId="20577"/>
          <ac:spMkLst>
            <pc:docMk/>
            <pc:sldMk cId="1632540850" sldId="368"/>
            <ac:spMk id="12" creationId="{D029B542-5A82-04B8-1960-B5C559A49852}"/>
          </ac:spMkLst>
        </pc:spChg>
        <pc:spChg chg="mod">
          <ac:chgData name="TAN Zexeong" userId="7d952c0c-f61c-4d04-8f17-1484e4325095" providerId="ADAL" clId="{376EFA47-510B-476B-AC96-9F84F5ABF388}" dt="2023-08-19T08:56:00.036" v="14587" actId="20577"/>
          <ac:spMkLst>
            <pc:docMk/>
            <pc:sldMk cId="1632540850" sldId="368"/>
            <ac:spMk id="641" creationId="{00000000-0000-0000-0000-000000000000}"/>
          </ac:spMkLst>
        </pc:spChg>
        <pc:graphicFrameChg chg="add del mod modGraphic">
          <ac:chgData name="TAN Zexeong" userId="7d952c0c-f61c-4d04-8f17-1484e4325095" providerId="ADAL" clId="{376EFA47-510B-476B-AC96-9F84F5ABF388}" dt="2023-08-19T04:58:55.768" v="14250" actId="1076"/>
          <ac:graphicFrameMkLst>
            <pc:docMk/>
            <pc:sldMk cId="1632540850" sldId="368"/>
            <ac:graphicFrameMk id="8" creationId="{06496D60-B24D-AFFA-7770-72DAB03231F7}"/>
          </ac:graphicFrameMkLst>
        </pc:graphicFrameChg>
        <pc:graphicFrameChg chg="del mod modGraphic">
          <ac:chgData name="TAN Zexeong" userId="7d952c0c-f61c-4d04-8f17-1484e4325095" providerId="ADAL" clId="{376EFA47-510B-476B-AC96-9F84F5ABF388}" dt="2023-08-17T07:44:22.409" v="3465" actId="478"/>
          <ac:graphicFrameMkLst>
            <pc:docMk/>
            <pc:sldMk cId="1632540850" sldId="368"/>
            <ac:graphicFrameMk id="9" creationId="{1B0668A3-0FC9-6901-FB6D-EBC52C84989F}"/>
          </ac:graphicFrameMkLst>
        </pc:graphicFrameChg>
        <pc:graphicFrameChg chg="add del mod modGraphic">
          <ac:chgData name="TAN Zexeong" userId="7d952c0c-f61c-4d04-8f17-1484e4325095" providerId="ADAL" clId="{376EFA47-510B-476B-AC96-9F84F5ABF388}" dt="2023-08-17T08:37:28.793" v="4715" actId="478"/>
          <ac:graphicFrameMkLst>
            <pc:docMk/>
            <pc:sldMk cId="1632540850" sldId="368"/>
            <ac:graphicFrameMk id="9" creationId="{A8F35BAD-0E81-527C-D824-38FA174B869C}"/>
          </ac:graphicFrameMkLst>
        </pc:graphicFrameChg>
        <pc:graphicFrameChg chg="add del mod modGraphic">
          <ac:chgData name="TAN Zexeong" userId="7d952c0c-f61c-4d04-8f17-1484e4325095" providerId="ADAL" clId="{376EFA47-510B-476B-AC96-9F84F5ABF388}" dt="2023-08-19T04:24:53.848" v="12119" actId="478"/>
          <ac:graphicFrameMkLst>
            <pc:docMk/>
            <pc:sldMk cId="1632540850" sldId="368"/>
            <ac:graphicFrameMk id="10" creationId="{3AEFC7A7-C861-7A8E-4F85-37FF8435FDC0}"/>
          </ac:graphicFrameMkLst>
        </pc:graphicFrameChg>
        <pc:graphicFrameChg chg="add mod modGraphic">
          <ac:chgData name="TAN Zexeong" userId="7d952c0c-f61c-4d04-8f17-1484e4325095" providerId="ADAL" clId="{376EFA47-510B-476B-AC96-9F84F5ABF388}" dt="2023-08-19T04:58:40.003" v="14246" actId="255"/>
          <ac:graphicFrameMkLst>
            <pc:docMk/>
            <pc:sldMk cId="1632540850" sldId="368"/>
            <ac:graphicFrameMk id="13" creationId="{3A0A227F-686E-CE59-E53E-9A359E3B2769}"/>
          </ac:graphicFrameMkLst>
        </pc:graphicFrameChg>
        <pc:picChg chg="add del mod">
          <ac:chgData name="TAN Zexeong" userId="7d952c0c-f61c-4d04-8f17-1484e4325095" providerId="ADAL" clId="{376EFA47-510B-476B-AC96-9F84F5ABF388}" dt="2023-08-17T08:47:57.018" v="5069" actId="478"/>
          <ac:picMkLst>
            <pc:docMk/>
            <pc:sldMk cId="1632540850" sldId="368"/>
            <ac:picMk id="4" creationId="{60A70954-7B5B-2BEC-6D79-74E8BCDB9E4E}"/>
          </ac:picMkLst>
        </pc:picChg>
      </pc:sldChg>
      <pc:sldChg chg="modSp add del mod">
        <pc:chgData name="TAN Zexeong" userId="7d952c0c-f61c-4d04-8f17-1484e4325095" providerId="ADAL" clId="{376EFA47-510B-476B-AC96-9F84F5ABF388}" dt="2023-08-17T07:35:52.545" v="3004" actId="2696"/>
        <pc:sldMkLst>
          <pc:docMk/>
          <pc:sldMk cId="2396722420" sldId="368"/>
        </pc:sldMkLst>
        <pc:spChg chg="mod">
          <ac:chgData name="TAN Zexeong" userId="7d952c0c-f61c-4d04-8f17-1484e4325095" providerId="ADAL" clId="{376EFA47-510B-476B-AC96-9F84F5ABF388}" dt="2023-08-17T07:31:57.981" v="2915" actId="21"/>
          <ac:spMkLst>
            <pc:docMk/>
            <pc:sldMk cId="2396722420" sldId="368"/>
            <ac:spMk id="5" creationId="{BB8CCB46-A776-241D-D15C-63A9EB371DDD}"/>
          </ac:spMkLst>
        </pc:spChg>
      </pc:sldChg>
      <pc:sldChg chg="modSp add del mod">
        <pc:chgData name="TAN Zexeong" userId="7d952c0c-f61c-4d04-8f17-1484e4325095" providerId="ADAL" clId="{376EFA47-510B-476B-AC96-9F84F5ABF388}" dt="2023-08-17T07:32:09.171" v="2916" actId="47"/>
        <pc:sldMkLst>
          <pc:docMk/>
          <pc:sldMk cId="2798623897" sldId="369"/>
        </pc:sldMkLst>
        <pc:spChg chg="mod">
          <ac:chgData name="TAN Zexeong" userId="7d952c0c-f61c-4d04-8f17-1484e4325095" providerId="ADAL" clId="{376EFA47-510B-476B-AC96-9F84F5ABF388}" dt="2023-08-17T07:24:39.499" v="2749" actId="207"/>
          <ac:spMkLst>
            <pc:docMk/>
            <pc:sldMk cId="2798623897" sldId="369"/>
            <ac:spMk id="5" creationId="{BB8CCB46-A776-241D-D15C-63A9EB371DDD}"/>
          </ac:spMkLst>
        </pc:spChg>
      </pc:sldChg>
      <pc:sldChg chg="add del">
        <pc:chgData name="TAN Zexeong" userId="7d952c0c-f61c-4d04-8f17-1484e4325095" providerId="ADAL" clId="{376EFA47-510B-476B-AC96-9F84F5ABF388}" dt="2023-08-17T08:50:39.233" v="5110" actId="47"/>
        <pc:sldMkLst>
          <pc:docMk/>
          <pc:sldMk cId="2208110067" sldId="371"/>
        </pc:sldMkLst>
      </pc:sldChg>
      <pc:sldChg chg="addSp delSp modSp add mod modShow">
        <pc:chgData name="TAN Zexeong" userId="7d952c0c-f61c-4d04-8f17-1484e4325095" providerId="ADAL" clId="{376EFA47-510B-476B-AC96-9F84F5ABF388}" dt="2023-08-19T04:41:48.069" v="12866" actId="729"/>
        <pc:sldMkLst>
          <pc:docMk/>
          <pc:sldMk cId="3067012238" sldId="371"/>
        </pc:sldMkLst>
        <pc:spChg chg="add del mod">
          <ac:chgData name="TAN Zexeong" userId="7d952c0c-f61c-4d04-8f17-1484e4325095" providerId="ADAL" clId="{376EFA47-510B-476B-AC96-9F84F5ABF388}" dt="2023-08-19T04:39:31.177" v="12807" actId="14100"/>
          <ac:spMkLst>
            <pc:docMk/>
            <pc:sldMk cId="3067012238" sldId="371"/>
            <ac:spMk id="3" creationId="{FC951300-10C9-DF68-1E14-F4106B46C0E7}"/>
          </ac:spMkLst>
        </pc:spChg>
        <pc:graphicFrameChg chg="modGraphic">
          <ac:chgData name="TAN Zexeong" userId="7d952c0c-f61c-4d04-8f17-1484e4325095" providerId="ADAL" clId="{376EFA47-510B-476B-AC96-9F84F5ABF388}" dt="2023-08-19T04:24:00.088" v="12094" actId="2165"/>
          <ac:graphicFrameMkLst>
            <pc:docMk/>
            <pc:sldMk cId="3067012238" sldId="371"/>
            <ac:graphicFrameMk id="8" creationId="{06496D60-B24D-AFFA-7770-72DAB03231F7}"/>
          </ac:graphicFrameMkLst>
        </pc:graphicFrameChg>
      </pc:sldChg>
      <pc:sldChg chg="modSp add del mod">
        <pc:chgData name="TAN Zexeong" userId="7d952c0c-f61c-4d04-8f17-1484e4325095" providerId="ADAL" clId="{376EFA47-510B-476B-AC96-9F84F5ABF388}" dt="2023-08-17T08:32:22.046" v="4520" actId="47"/>
        <pc:sldMkLst>
          <pc:docMk/>
          <pc:sldMk cId="1794443373" sldId="372"/>
        </pc:sldMkLst>
        <pc:spChg chg="mod">
          <ac:chgData name="TAN Zexeong" userId="7d952c0c-f61c-4d04-8f17-1484e4325095" providerId="ADAL" clId="{376EFA47-510B-476B-AC96-9F84F5ABF388}" dt="2023-08-17T08:32:18.450" v="4519" actId="20577"/>
          <ac:spMkLst>
            <pc:docMk/>
            <pc:sldMk cId="1794443373" sldId="372"/>
            <ac:spMk id="3" creationId="{FC951300-10C9-DF68-1E14-F4106B46C0E7}"/>
          </ac:spMkLst>
        </pc:spChg>
      </pc:sldChg>
      <pc:sldChg chg="addSp delSp modSp add del mod ord">
        <pc:chgData name="TAN Zexeong" userId="7d952c0c-f61c-4d04-8f17-1484e4325095" providerId="ADAL" clId="{376EFA47-510B-476B-AC96-9F84F5ABF388}" dt="2023-08-19T04:58:20.230" v="14243" actId="20577"/>
        <pc:sldMkLst>
          <pc:docMk/>
          <pc:sldMk cId="1941612748" sldId="372"/>
        </pc:sldMkLst>
        <pc:spChg chg="mod">
          <ac:chgData name="TAN Zexeong" userId="7d952c0c-f61c-4d04-8f17-1484e4325095" providerId="ADAL" clId="{376EFA47-510B-476B-AC96-9F84F5ABF388}" dt="2023-08-19T04:58:20.230" v="14243" actId="20577"/>
          <ac:spMkLst>
            <pc:docMk/>
            <pc:sldMk cId="1941612748" sldId="372"/>
            <ac:spMk id="4" creationId="{EDDE4BA0-B2F5-7F1D-15D6-3F25590947EE}"/>
          </ac:spMkLst>
        </pc:spChg>
        <pc:spChg chg="add del mod">
          <ac:chgData name="TAN Zexeong" userId="7d952c0c-f61c-4d04-8f17-1484e4325095" providerId="ADAL" clId="{376EFA47-510B-476B-AC96-9F84F5ABF388}" dt="2023-08-19T03:06:47.509" v="11955"/>
          <ac:spMkLst>
            <pc:docMk/>
            <pc:sldMk cId="1941612748" sldId="372"/>
            <ac:spMk id="5" creationId="{E1BFA489-E440-0F04-ACBB-9EA92FBB558F}"/>
          </ac:spMkLst>
        </pc:spChg>
        <pc:spChg chg="add mod">
          <ac:chgData name="TAN Zexeong" userId="7d952c0c-f61c-4d04-8f17-1484e4325095" providerId="ADAL" clId="{376EFA47-510B-476B-AC96-9F84F5ABF388}" dt="2023-08-19T03:07:25.666" v="12005" actId="1035"/>
          <ac:spMkLst>
            <pc:docMk/>
            <pc:sldMk cId="1941612748" sldId="372"/>
            <ac:spMk id="6" creationId="{44CC2271-BC8F-6763-5781-DD7EF6EE7980}"/>
          </ac:spMkLst>
        </pc:spChg>
        <pc:spChg chg="add mod">
          <ac:chgData name="TAN Zexeong" userId="7d952c0c-f61c-4d04-8f17-1484e4325095" providerId="ADAL" clId="{376EFA47-510B-476B-AC96-9F84F5ABF388}" dt="2023-08-19T03:07:25.666" v="12005" actId="1035"/>
          <ac:spMkLst>
            <pc:docMk/>
            <pc:sldMk cId="1941612748" sldId="372"/>
            <ac:spMk id="10" creationId="{E3BF565B-CF58-72D4-773A-1725955B7F61}"/>
          </ac:spMkLst>
        </pc:spChg>
        <pc:graphicFrameChg chg="modGraphic">
          <ac:chgData name="TAN Zexeong" userId="7d952c0c-f61c-4d04-8f17-1484e4325095" providerId="ADAL" clId="{376EFA47-510B-476B-AC96-9F84F5ABF388}" dt="2023-08-17T11:32:26.470" v="6388" actId="20577"/>
          <ac:graphicFrameMkLst>
            <pc:docMk/>
            <pc:sldMk cId="1941612748" sldId="372"/>
            <ac:graphicFrameMk id="3" creationId="{06B9743F-7DEB-1E33-8C0C-F01839910FF9}"/>
          </ac:graphicFrameMkLst>
        </pc:graphicFrameChg>
        <pc:graphicFrameChg chg="mod modGraphic">
          <ac:chgData name="TAN Zexeong" userId="7d952c0c-f61c-4d04-8f17-1484e4325095" providerId="ADAL" clId="{376EFA47-510B-476B-AC96-9F84F5ABF388}" dt="2023-08-19T04:30:56.349" v="12806" actId="20577"/>
          <ac:graphicFrameMkLst>
            <pc:docMk/>
            <pc:sldMk cId="1941612748" sldId="372"/>
            <ac:graphicFrameMk id="7" creationId="{26FF45BC-84E3-318E-00F9-C07B24C149E3}"/>
          </ac:graphicFrameMkLst>
        </pc:graphicFrameChg>
        <pc:graphicFrameChg chg="add mod modGraphic">
          <ac:chgData name="TAN Zexeong" userId="7d952c0c-f61c-4d04-8f17-1484e4325095" providerId="ADAL" clId="{376EFA47-510B-476B-AC96-9F84F5ABF388}" dt="2023-08-19T04:58:17.189" v="14242" actId="14734"/>
          <ac:graphicFrameMkLst>
            <pc:docMk/>
            <pc:sldMk cId="1941612748" sldId="372"/>
            <ac:graphicFrameMk id="11" creationId="{C9B2ED5D-F9AD-D2E9-2B3A-79C4F25B3867}"/>
          </ac:graphicFrameMkLst>
        </pc:graphicFrameChg>
      </pc:sldChg>
      <pc:sldChg chg="addSp delSp modSp add mod modShow">
        <pc:chgData name="TAN Zexeong" userId="7d952c0c-f61c-4d04-8f17-1484e4325095" providerId="ADAL" clId="{376EFA47-510B-476B-AC96-9F84F5ABF388}" dt="2023-08-19T06:57:46.640" v="14464" actId="729"/>
        <pc:sldMkLst>
          <pc:docMk/>
          <pc:sldMk cId="2563207877" sldId="373"/>
        </pc:sldMkLst>
        <pc:spChg chg="add del">
          <ac:chgData name="TAN Zexeong" userId="7d952c0c-f61c-4d04-8f17-1484e4325095" providerId="ADAL" clId="{376EFA47-510B-476B-AC96-9F84F5ABF388}" dt="2023-08-17T11:11:17.135" v="6301" actId="478"/>
          <ac:spMkLst>
            <pc:docMk/>
            <pc:sldMk cId="2563207877" sldId="373"/>
            <ac:spMk id="4" creationId="{A7B4DC6E-5E72-4389-6310-2242DF2A369F}"/>
          </ac:spMkLst>
        </pc:spChg>
        <pc:spChg chg="mod">
          <ac:chgData name="TAN Zexeong" userId="7d952c0c-f61c-4d04-8f17-1484e4325095" providerId="ADAL" clId="{376EFA47-510B-476B-AC96-9F84F5ABF388}" dt="2023-08-19T06:51:47.376" v="14258" actId="1076"/>
          <ac:spMkLst>
            <pc:docMk/>
            <pc:sldMk cId="2563207877" sldId="373"/>
            <ac:spMk id="8" creationId="{CED4509C-CC24-7E39-0AB0-825E6DA52E39}"/>
          </ac:spMkLst>
        </pc:spChg>
        <pc:spChg chg="mod">
          <ac:chgData name="TAN Zexeong" userId="7d952c0c-f61c-4d04-8f17-1484e4325095" providerId="ADAL" clId="{376EFA47-510B-476B-AC96-9F84F5ABF388}" dt="2023-08-19T06:51:47.376" v="14258" actId="1076"/>
          <ac:spMkLst>
            <pc:docMk/>
            <pc:sldMk cId="2563207877" sldId="373"/>
            <ac:spMk id="10" creationId="{E2BA2FE5-03E2-F88F-985C-626AA0B3C0F1}"/>
          </ac:spMkLst>
        </pc:spChg>
        <pc:spChg chg="mod">
          <ac:chgData name="TAN Zexeong" userId="7d952c0c-f61c-4d04-8f17-1484e4325095" providerId="ADAL" clId="{376EFA47-510B-476B-AC96-9F84F5ABF388}" dt="2023-08-17T11:11:56.218" v="6312" actId="20577"/>
          <ac:spMkLst>
            <pc:docMk/>
            <pc:sldMk cId="2563207877" sldId="373"/>
            <ac:spMk id="641" creationId="{00000000-0000-0000-0000-000000000000}"/>
          </ac:spMkLst>
        </pc:spChg>
        <pc:picChg chg="del">
          <ac:chgData name="TAN Zexeong" userId="7d952c0c-f61c-4d04-8f17-1484e4325095" providerId="ADAL" clId="{376EFA47-510B-476B-AC96-9F84F5ABF388}" dt="2023-08-17T11:11:12.587" v="6299" actId="478"/>
          <ac:picMkLst>
            <pc:docMk/>
            <pc:sldMk cId="2563207877" sldId="373"/>
            <ac:picMk id="5" creationId="{4E7458D8-E6EB-C6EA-DC4B-1DDACF6A9600}"/>
          </ac:picMkLst>
        </pc:picChg>
        <pc:picChg chg="add mod">
          <ac:chgData name="TAN Zexeong" userId="7d952c0c-f61c-4d04-8f17-1484e4325095" providerId="ADAL" clId="{376EFA47-510B-476B-AC96-9F84F5ABF388}" dt="2023-08-17T11:11:47.076" v="6303" actId="14100"/>
          <ac:picMkLst>
            <pc:docMk/>
            <pc:sldMk cId="2563207877" sldId="373"/>
            <ac:picMk id="7" creationId="{2EFFD956-D3BE-68AD-3A0E-0294E6B9321C}"/>
          </ac:picMkLst>
        </pc:picChg>
      </pc:sldChg>
      <pc:sldChg chg="modSp mod">
        <pc:chgData name="TAN Zexeong" userId="7d952c0c-f61c-4d04-8f17-1484e4325095" providerId="ADAL" clId="{376EFA47-510B-476B-AC96-9F84F5ABF388}" dt="2023-08-18T08:34:09.890" v="6389" actId="1076"/>
        <pc:sldMkLst>
          <pc:docMk/>
          <pc:sldMk cId="957148736" sldId="1043"/>
        </pc:sldMkLst>
        <pc:spChg chg="mod">
          <ac:chgData name="TAN Zexeong" userId="7d952c0c-f61c-4d04-8f17-1484e4325095" providerId="ADAL" clId="{376EFA47-510B-476B-AC96-9F84F5ABF388}" dt="2023-08-18T08:34:09.890" v="6389" actId="1076"/>
          <ac:spMkLst>
            <pc:docMk/>
            <pc:sldMk cId="957148736" sldId="1043"/>
            <ac:spMk id="9" creationId="{06AC8681-EE8E-4AFB-99FE-A68081B8326A}"/>
          </ac:spMkLst>
        </pc:spChg>
        <pc:spChg chg="mod">
          <ac:chgData name="TAN Zexeong" userId="7d952c0c-f61c-4d04-8f17-1484e4325095" providerId="ADAL" clId="{376EFA47-510B-476B-AC96-9F84F5ABF388}" dt="2023-08-18T08:34:09.890" v="6389" actId="1076"/>
          <ac:spMkLst>
            <pc:docMk/>
            <pc:sldMk cId="957148736" sldId="1043"/>
            <ac:spMk id="11" creationId="{E285A162-D6C7-489D-8A89-CE9B059312C9}"/>
          </ac:spMkLst>
        </pc:spChg>
      </pc:sldChg>
      <pc:sldChg chg="modSp">
        <pc:chgData name="TAN Zexeong" userId="7d952c0c-f61c-4d04-8f17-1484e4325095" providerId="ADAL" clId="{376EFA47-510B-476B-AC96-9F84F5ABF388}" dt="2023-08-18T12:36:01.930" v="11724"/>
        <pc:sldMkLst>
          <pc:docMk/>
          <pc:sldMk cId="1253011690" sldId="1044"/>
        </pc:sldMkLst>
        <pc:graphicFrameChg chg="mod">
          <ac:chgData name="TAN Zexeong" userId="7d952c0c-f61c-4d04-8f17-1484e4325095" providerId="ADAL" clId="{376EFA47-510B-476B-AC96-9F84F5ABF388}" dt="2023-08-18T12:36:01.930" v="11724"/>
          <ac:graphicFrameMkLst>
            <pc:docMk/>
            <pc:sldMk cId="1253011690" sldId="1044"/>
            <ac:graphicFrameMk id="14" creationId="{AF4DC282-CFA6-9685-E4D3-81F5A4F47ECA}"/>
          </ac:graphicFrameMkLst>
        </pc:graphicFrameChg>
      </pc:sldChg>
      <pc:sldChg chg="addSp delSp modSp add mod">
        <pc:chgData name="TAN Zexeong" userId="7d952c0c-f61c-4d04-8f17-1484e4325095" providerId="ADAL" clId="{376EFA47-510B-476B-AC96-9F84F5ABF388}" dt="2023-08-18T12:27:49.225" v="11671" actId="20577"/>
        <pc:sldMkLst>
          <pc:docMk/>
          <pc:sldMk cId="1632106119" sldId="1046"/>
        </pc:sldMkLst>
        <pc:spChg chg="add del mod">
          <ac:chgData name="TAN Zexeong" userId="7d952c0c-f61c-4d04-8f17-1484e4325095" providerId="ADAL" clId="{376EFA47-510B-476B-AC96-9F84F5ABF388}" dt="2023-08-18T12:27:49.225" v="11671" actId="20577"/>
          <ac:spMkLst>
            <pc:docMk/>
            <pc:sldMk cId="1632106119" sldId="1046"/>
            <ac:spMk id="9" creationId="{EBA83732-8B81-2EBF-994B-8A22B855BFF5}"/>
          </ac:spMkLst>
        </pc:spChg>
      </pc:sldChg>
      <pc:sldChg chg="delSp modSp add mod ord">
        <pc:chgData name="TAN Zexeong" userId="7d952c0c-f61c-4d04-8f17-1484e4325095" providerId="ADAL" clId="{376EFA47-510B-476B-AC96-9F84F5ABF388}" dt="2023-08-18T12:30:44.931" v="11719" actId="20577"/>
        <pc:sldMkLst>
          <pc:docMk/>
          <pc:sldMk cId="2022780740" sldId="1047"/>
        </pc:sldMkLst>
        <pc:spChg chg="del">
          <ac:chgData name="TAN Zexeong" userId="7d952c0c-f61c-4d04-8f17-1484e4325095" providerId="ADAL" clId="{376EFA47-510B-476B-AC96-9F84F5ABF388}" dt="2023-08-18T09:29:58.478" v="7634" actId="478"/>
          <ac:spMkLst>
            <pc:docMk/>
            <pc:sldMk cId="2022780740" sldId="1047"/>
            <ac:spMk id="3" creationId="{16479A7E-2C58-FB65-B5C9-C66CC09718BE}"/>
          </ac:spMkLst>
        </pc:spChg>
        <pc:spChg chg="del">
          <ac:chgData name="TAN Zexeong" userId="7d952c0c-f61c-4d04-8f17-1484e4325095" providerId="ADAL" clId="{376EFA47-510B-476B-AC96-9F84F5ABF388}" dt="2023-08-18T09:29:46.982" v="7629" actId="478"/>
          <ac:spMkLst>
            <pc:docMk/>
            <pc:sldMk cId="2022780740" sldId="1047"/>
            <ac:spMk id="12" creationId="{C6A2AF6F-7DCB-E48D-FA68-7E3D850A7BF2}"/>
          </ac:spMkLst>
        </pc:spChg>
        <pc:spChg chg="del mod">
          <ac:chgData name="TAN Zexeong" userId="7d952c0c-f61c-4d04-8f17-1484e4325095" providerId="ADAL" clId="{376EFA47-510B-476B-AC96-9F84F5ABF388}" dt="2023-08-18T09:29:49.935" v="7631" actId="478"/>
          <ac:spMkLst>
            <pc:docMk/>
            <pc:sldMk cId="2022780740" sldId="1047"/>
            <ac:spMk id="13" creationId="{EC948486-F6BC-4898-F841-5ED7D0A8544D}"/>
          </ac:spMkLst>
        </pc:spChg>
        <pc:spChg chg="mod">
          <ac:chgData name="TAN Zexeong" userId="7d952c0c-f61c-4d04-8f17-1484e4325095" providerId="ADAL" clId="{376EFA47-510B-476B-AC96-9F84F5ABF388}" dt="2023-08-18T12:30:44.931" v="11719" actId="20577"/>
          <ac:spMkLst>
            <pc:docMk/>
            <pc:sldMk cId="2022780740" sldId="1047"/>
            <ac:spMk id="18" creationId="{7328C050-65B4-0185-C67B-A179D480D1CB}"/>
          </ac:spMkLst>
        </pc:spChg>
      </pc:sldChg>
      <pc:sldChg chg="modSp add mod ord">
        <pc:chgData name="TAN Zexeong" userId="7d952c0c-f61c-4d04-8f17-1484e4325095" providerId="ADAL" clId="{376EFA47-510B-476B-AC96-9F84F5ABF388}" dt="2023-08-19T09:37:14.611" v="15979" actId="20577"/>
        <pc:sldMkLst>
          <pc:docMk/>
          <pc:sldMk cId="2881303232" sldId="1048"/>
        </pc:sldMkLst>
        <pc:spChg chg="mod">
          <ac:chgData name="TAN Zexeong" userId="7d952c0c-f61c-4d04-8f17-1484e4325095" providerId="ADAL" clId="{376EFA47-510B-476B-AC96-9F84F5ABF388}" dt="2023-08-19T09:37:14.611" v="15979" actId="20577"/>
          <ac:spMkLst>
            <pc:docMk/>
            <pc:sldMk cId="2881303232" sldId="1048"/>
            <ac:spMk id="4" creationId="{D3060061-CADF-85CB-3F15-1436C7229418}"/>
          </ac:spMkLst>
        </pc:spChg>
        <pc:spChg chg="mod">
          <ac:chgData name="TAN Zexeong" userId="7d952c0c-f61c-4d04-8f17-1484e4325095" providerId="ADAL" clId="{376EFA47-510B-476B-AC96-9F84F5ABF388}" dt="2023-08-18T12:29:01.648" v="11692" actId="20577"/>
          <ac:spMkLst>
            <pc:docMk/>
            <pc:sldMk cId="2881303232" sldId="1048"/>
            <ac:spMk id="8" creationId="{6D7C346E-8C8F-90FF-9121-A70DD2E9539B}"/>
          </ac:spMkLst>
        </pc:spChg>
      </pc:sldChg>
      <pc:sldChg chg="addSp delSp modSp add mod">
        <pc:chgData name="TAN Zexeong" userId="7d952c0c-f61c-4d04-8f17-1484e4325095" providerId="ADAL" clId="{376EFA47-510B-476B-AC96-9F84F5ABF388}" dt="2023-08-19T10:15:19.922" v="16001" actId="1076"/>
        <pc:sldMkLst>
          <pc:docMk/>
          <pc:sldMk cId="779489973" sldId="1051"/>
        </pc:sldMkLst>
        <pc:spChg chg="del">
          <ac:chgData name="TAN Zexeong" userId="7d952c0c-f61c-4d04-8f17-1484e4325095" providerId="ADAL" clId="{376EFA47-510B-476B-AC96-9F84F5ABF388}" dt="2023-08-18T16:43:14.574" v="11726" actId="478"/>
          <ac:spMkLst>
            <pc:docMk/>
            <pc:sldMk cId="779489973" sldId="1051"/>
            <ac:spMk id="4" creationId="{EDDE4BA0-B2F5-7F1D-15D6-3F25590947EE}"/>
          </ac:spMkLst>
        </pc:spChg>
        <pc:spChg chg="add del mod">
          <ac:chgData name="TAN Zexeong" userId="7d952c0c-f61c-4d04-8f17-1484e4325095" providerId="ADAL" clId="{376EFA47-510B-476B-AC96-9F84F5ABF388}" dt="2023-08-18T16:43:29.479" v="11729" actId="478"/>
          <ac:spMkLst>
            <pc:docMk/>
            <pc:sldMk cId="779489973" sldId="1051"/>
            <ac:spMk id="6" creationId="{3D1C325B-28EE-6E43-BAEC-914CEE9B8326}"/>
          </ac:spMkLst>
        </pc:spChg>
        <pc:spChg chg="del">
          <ac:chgData name="TAN Zexeong" userId="7d952c0c-f61c-4d04-8f17-1484e4325095" providerId="ADAL" clId="{376EFA47-510B-476B-AC96-9F84F5ABF388}" dt="2023-08-18T16:43:25.163" v="11728" actId="478"/>
          <ac:spMkLst>
            <pc:docMk/>
            <pc:sldMk cId="779489973" sldId="1051"/>
            <ac:spMk id="8" creationId="{6D7C346E-8C8F-90FF-9121-A70DD2E9539B}"/>
          </ac:spMkLst>
        </pc:spChg>
        <pc:spChg chg="add mod">
          <ac:chgData name="TAN Zexeong" userId="7d952c0c-f61c-4d04-8f17-1484e4325095" providerId="ADAL" clId="{376EFA47-510B-476B-AC96-9F84F5ABF388}" dt="2023-08-18T16:43:30.160" v="11730"/>
          <ac:spMkLst>
            <pc:docMk/>
            <pc:sldMk cId="779489973" sldId="1051"/>
            <ac:spMk id="10" creationId="{7C6E71E0-1B88-4A4D-4FCF-6B5CB3F457DD}"/>
          </ac:spMkLst>
        </pc:spChg>
        <pc:spChg chg="add mod">
          <ac:chgData name="TAN Zexeong" userId="7d952c0c-f61c-4d04-8f17-1484e4325095" providerId="ADAL" clId="{376EFA47-510B-476B-AC96-9F84F5ABF388}" dt="2023-08-19T08:48:42.966" v="14540" actId="20577"/>
          <ac:spMkLst>
            <pc:docMk/>
            <pc:sldMk cId="779489973" sldId="1051"/>
            <ac:spMk id="11" creationId="{CD5200FF-F2EB-8050-ADD8-C0D7EEFD42F8}"/>
          </ac:spMkLst>
        </pc:spChg>
        <pc:spChg chg="add mod">
          <ac:chgData name="TAN Zexeong" userId="7d952c0c-f61c-4d04-8f17-1484e4325095" providerId="ADAL" clId="{376EFA47-510B-476B-AC96-9F84F5ABF388}" dt="2023-08-18T16:43:30.160" v="11730"/>
          <ac:spMkLst>
            <pc:docMk/>
            <pc:sldMk cId="779489973" sldId="1051"/>
            <ac:spMk id="12" creationId="{0E185D6F-D2D6-3D34-13C4-4BB4DCB9DA71}"/>
          </ac:spMkLst>
        </pc:spChg>
        <pc:spChg chg="add mod">
          <ac:chgData name="TAN Zexeong" userId="7d952c0c-f61c-4d04-8f17-1484e4325095" providerId="ADAL" clId="{376EFA47-510B-476B-AC96-9F84F5ABF388}" dt="2023-08-19T09:28:52.906" v="15556" actId="1076"/>
          <ac:spMkLst>
            <pc:docMk/>
            <pc:sldMk cId="779489973" sldId="1051"/>
            <ac:spMk id="17" creationId="{2068C8E0-4867-BA56-C9A0-2F5A4F509E7C}"/>
          </ac:spMkLst>
        </pc:spChg>
        <pc:graphicFrameChg chg="del">
          <ac:chgData name="TAN Zexeong" userId="7d952c0c-f61c-4d04-8f17-1484e4325095" providerId="ADAL" clId="{376EFA47-510B-476B-AC96-9F84F5ABF388}" dt="2023-08-18T16:43:20.440" v="11727" actId="478"/>
          <ac:graphicFrameMkLst>
            <pc:docMk/>
            <pc:sldMk cId="779489973" sldId="1051"/>
            <ac:graphicFrameMk id="7" creationId="{26FF45BC-84E3-318E-00F9-C07B24C149E3}"/>
          </ac:graphicFrameMkLst>
        </pc:graphicFrameChg>
        <pc:graphicFrameChg chg="add mod">
          <ac:chgData name="TAN Zexeong" userId="7d952c0c-f61c-4d04-8f17-1484e4325095" providerId="ADAL" clId="{376EFA47-510B-476B-AC96-9F84F5ABF388}" dt="2023-08-19T07:17:42.729" v="14534"/>
          <ac:graphicFrameMkLst>
            <pc:docMk/>
            <pc:sldMk cId="779489973" sldId="1051"/>
            <ac:graphicFrameMk id="13" creationId="{D10F5E3E-FD18-8E5E-5A97-BD1B968E21D1}"/>
          </ac:graphicFrameMkLst>
        </pc:graphicFrameChg>
        <pc:picChg chg="add del mod modCrop">
          <ac:chgData name="TAN Zexeong" userId="7d952c0c-f61c-4d04-8f17-1484e4325095" providerId="ADAL" clId="{376EFA47-510B-476B-AC96-9F84F5ABF388}" dt="2023-08-19T10:14:47.555" v="15995" actId="478"/>
          <ac:picMkLst>
            <pc:docMk/>
            <pc:sldMk cId="779489973" sldId="1051"/>
            <ac:picMk id="15" creationId="{4FF632E3-3C6A-14EA-AAA3-86A71E879078}"/>
          </ac:picMkLst>
        </pc:picChg>
        <pc:picChg chg="add mod modCrop">
          <ac:chgData name="TAN Zexeong" userId="7d952c0c-f61c-4d04-8f17-1484e4325095" providerId="ADAL" clId="{376EFA47-510B-476B-AC96-9F84F5ABF388}" dt="2023-08-19T10:15:19.922" v="16001" actId="1076"/>
          <ac:picMkLst>
            <pc:docMk/>
            <pc:sldMk cId="779489973" sldId="1051"/>
            <ac:picMk id="19" creationId="{0F2AEFFA-2D86-B46B-96C9-E50532969B02}"/>
          </ac:picMkLst>
        </pc:picChg>
      </pc:sldChg>
      <pc:sldChg chg="del ord">
        <pc:chgData name="TAN Zexeong" userId="7d952c0c-f61c-4d04-8f17-1484e4325095" providerId="ADAL" clId="{376EFA47-510B-476B-AC96-9F84F5ABF388}" dt="2023-08-19T03:33:35.549" v="12041" actId="47"/>
        <pc:sldMkLst>
          <pc:docMk/>
          <pc:sldMk cId="4209984539" sldId="1052"/>
        </pc:sldMkLst>
      </pc:sldChg>
      <pc:sldChg chg="add mod modShow">
        <pc:chgData name="TAN Zexeong" userId="7d952c0c-f61c-4d04-8f17-1484e4325095" providerId="ADAL" clId="{376EFA47-510B-476B-AC96-9F84F5ABF388}" dt="2023-08-19T04:41:48.069" v="12866" actId="729"/>
        <pc:sldMkLst>
          <pc:docMk/>
          <pc:sldMk cId="196106646" sldId="1054"/>
        </pc:sldMkLst>
      </pc:sldChg>
      <pc:sldChg chg="addSp delSp modSp add mod">
        <pc:chgData name="TAN Zexeong" userId="7d952c0c-f61c-4d04-8f17-1484e4325095" providerId="ADAL" clId="{376EFA47-510B-476B-AC96-9F84F5ABF388}" dt="2023-08-19T09:51:39.407" v="15994" actId="1036"/>
        <pc:sldMkLst>
          <pc:docMk/>
          <pc:sldMk cId="113056044" sldId="1057"/>
        </pc:sldMkLst>
        <pc:spChg chg="del">
          <ac:chgData name="TAN Zexeong" userId="7d952c0c-f61c-4d04-8f17-1484e4325095" providerId="ADAL" clId="{376EFA47-510B-476B-AC96-9F84F5ABF388}" dt="2023-08-19T06:52:05.262" v="14263" actId="478"/>
          <ac:spMkLst>
            <pc:docMk/>
            <pc:sldMk cId="113056044" sldId="1057"/>
            <ac:spMk id="4" creationId="{4CF8CCFB-B663-32F3-A94E-5CCF35403D25}"/>
          </ac:spMkLst>
        </pc:spChg>
        <pc:spChg chg="add del mod">
          <ac:chgData name="TAN Zexeong" userId="7d952c0c-f61c-4d04-8f17-1484e4325095" providerId="ADAL" clId="{376EFA47-510B-476B-AC96-9F84F5ABF388}" dt="2023-08-19T06:52:02.853" v="14262"/>
          <ac:spMkLst>
            <pc:docMk/>
            <pc:sldMk cId="113056044" sldId="1057"/>
            <ac:spMk id="9" creationId="{F23730D4-AB17-49BA-46EB-E37A3403B978}"/>
          </ac:spMkLst>
        </pc:spChg>
        <pc:spChg chg="add del mod">
          <ac:chgData name="TAN Zexeong" userId="7d952c0c-f61c-4d04-8f17-1484e4325095" providerId="ADAL" clId="{376EFA47-510B-476B-AC96-9F84F5ABF388}" dt="2023-08-19T06:52:02.853" v="14262"/>
          <ac:spMkLst>
            <pc:docMk/>
            <pc:sldMk cId="113056044" sldId="1057"/>
            <ac:spMk id="10" creationId="{6C5D9FD3-A84D-F556-6425-0A95F156959B}"/>
          </ac:spMkLst>
        </pc:spChg>
        <pc:spChg chg="add del mod">
          <ac:chgData name="TAN Zexeong" userId="7d952c0c-f61c-4d04-8f17-1484e4325095" providerId="ADAL" clId="{376EFA47-510B-476B-AC96-9F84F5ABF388}" dt="2023-08-19T06:52:02.853" v="14262"/>
          <ac:spMkLst>
            <pc:docMk/>
            <pc:sldMk cId="113056044" sldId="1057"/>
            <ac:spMk id="11" creationId="{92FD4AD8-99B7-683A-811D-2300A1224FDA}"/>
          </ac:spMkLst>
        </pc:spChg>
        <pc:spChg chg="add del mod">
          <ac:chgData name="TAN Zexeong" userId="7d952c0c-f61c-4d04-8f17-1484e4325095" providerId="ADAL" clId="{376EFA47-510B-476B-AC96-9F84F5ABF388}" dt="2023-08-19T06:52:02.853" v="14262"/>
          <ac:spMkLst>
            <pc:docMk/>
            <pc:sldMk cId="113056044" sldId="1057"/>
            <ac:spMk id="12" creationId="{54A44D98-5270-654F-90DE-4BC3758DF718}"/>
          </ac:spMkLst>
        </pc:spChg>
        <pc:spChg chg="add mod ord">
          <ac:chgData name="TAN Zexeong" userId="7d952c0c-f61c-4d04-8f17-1484e4325095" providerId="ADAL" clId="{376EFA47-510B-476B-AC96-9F84F5ABF388}" dt="2023-08-19T06:57:21.709" v="14451" actId="1037"/>
          <ac:spMkLst>
            <pc:docMk/>
            <pc:sldMk cId="113056044" sldId="1057"/>
            <ac:spMk id="14" creationId="{1FE1DF4F-563D-DC32-8607-B10651A1EE22}"/>
          </ac:spMkLst>
        </pc:spChg>
        <pc:spChg chg="add mod">
          <ac:chgData name="TAN Zexeong" userId="7d952c0c-f61c-4d04-8f17-1484e4325095" providerId="ADAL" clId="{376EFA47-510B-476B-AC96-9F84F5ABF388}" dt="2023-08-19T06:57:17.370" v="14439" actId="1035"/>
          <ac:spMkLst>
            <pc:docMk/>
            <pc:sldMk cId="113056044" sldId="1057"/>
            <ac:spMk id="15" creationId="{50676B03-818F-17E3-A169-87E88631BD07}"/>
          </ac:spMkLst>
        </pc:spChg>
        <pc:spChg chg="add mod">
          <ac:chgData name="TAN Zexeong" userId="7d952c0c-f61c-4d04-8f17-1484e4325095" providerId="ADAL" clId="{376EFA47-510B-476B-AC96-9F84F5ABF388}" dt="2023-08-19T06:57:17.370" v="14439" actId="1035"/>
          <ac:spMkLst>
            <pc:docMk/>
            <pc:sldMk cId="113056044" sldId="1057"/>
            <ac:spMk id="16" creationId="{DF8B172B-E46E-FBE0-3D95-16B85EE71150}"/>
          </ac:spMkLst>
        </pc:spChg>
        <pc:spChg chg="add mod ord">
          <ac:chgData name="TAN Zexeong" userId="7d952c0c-f61c-4d04-8f17-1484e4325095" providerId="ADAL" clId="{376EFA47-510B-476B-AC96-9F84F5ABF388}" dt="2023-08-19T06:57:17.370" v="14439" actId="1035"/>
          <ac:spMkLst>
            <pc:docMk/>
            <pc:sldMk cId="113056044" sldId="1057"/>
            <ac:spMk id="17" creationId="{39A30A9B-5B3D-3813-E7E6-A725A477ED79}"/>
          </ac:spMkLst>
        </pc:spChg>
        <pc:spChg chg="add mod">
          <ac:chgData name="TAN Zexeong" userId="7d952c0c-f61c-4d04-8f17-1484e4325095" providerId="ADAL" clId="{376EFA47-510B-476B-AC96-9F84F5ABF388}" dt="2023-08-19T06:55:32.212" v="14331" actId="14100"/>
          <ac:spMkLst>
            <pc:docMk/>
            <pc:sldMk cId="113056044" sldId="1057"/>
            <ac:spMk id="18" creationId="{02886643-B292-BAE7-6C82-301C7FC56A60}"/>
          </ac:spMkLst>
        </pc:spChg>
        <pc:spChg chg="add mod">
          <ac:chgData name="TAN Zexeong" userId="7d952c0c-f61c-4d04-8f17-1484e4325095" providerId="ADAL" clId="{376EFA47-510B-476B-AC96-9F84F5ABF388}" dt="2023-08-19T06:56:14.483" v="14338" actId="1076"/>
          <ac:spMkLst>
            <pc:docMk/>
            <pc:sldMk cId="113056044" sldId="1057"/>
            <ac:spMk id="19" creationId="{72A8DD05-12C4-EA03-373F-49FEE432D3C4}"/>
          </ac:spMkLst>
        </pc:spChg>
        <pc:spChg chg="del">
          <ac:chgData name="TAN Zexeong" userId="7d952c0c-f61c-4d04-8f17-1484e4325095" providerId="ADAL" clId="{376EFA47-510B-476B-AC96-9F84F5ABF388}" dt="2023-08-19T06:52:14.025" v="14267" actId="478"/>
          <ac:spMkLst>
            <pc:docMk/>
            <pc:sldMk cId="113056044" sldId="1057"/>
            <ac:spMk id="1687" creationId="{00000000-0000-0000-0000-000000000000}"/>
          </ac:spMkLst>
        </pc:spChg>
        <pc:picChg chg="add del mod">
          <ac:chgData name="TAN Zexeong" userId="7d952c0c-f61c-4d04-8f17-1484e4325095" providerId="ADAL" clId="{376EFA47-510B-476B-AC96-9F84F5ABF388}" dt="2023-08-19T06:52:02.853" v="14262"/>
          <ac:picMkLst>
            <pc:docMk/>
            <pc:sldMk cId="113056044" sldId="1057"/>
            <ac:picMk id="3" creationId="{E72017D7-7FE2-3B39-AD6F-00426CFF2ACE}"/>
          </ac:picMkLst>
        </pc:picChg>
        <pc:picChg chg="mod modCrop">
          <ac:chgData name="TAN Zexeong" userId="7d952c0c-f61c-4d04-8f17-1484e4325095" providerId="ADAL" clId="{376EFA47-510B-476B-AC96-9F84F5ABF388}" dt="2023-08-19T09:51:34.708" v="15985" actId="14100"/>
          <ac:picMkLst>
            <pc:docMk/>
            <pc:sldMk cId="113056044" sldId="1057"/>
            <ac:picMk id="7" creationId="{37ABE1DB-EE34-E03E-C77C-08EFC86B0AB8}"/>
          </ac:picMkLst>
        </pc:picChg>
        <pc:picChg chg="add mod">
          <ac:chgData name="TAN Zexeong" userId="7d952c0c-f61c-4d04-8f17-1484e4325095" providerId="ADAL" clId="{376EFA47-510B-476B-AC96-9F84F5ABF388}" dt="2023-08-19T09:51:39.407" v="15994" actId="1036"/>
          <ac:picMkLst>
            <pc:docMk/>
            <pc:sldMk cId="113056044" sldId="1057"/>
            <ac:picMk id="13" creationId="{BA7544F7-6C3A-4E75-3061-F0AC197D1F0C}"/>
          </ac:picMkLst>
        </pc:picChg>
        <pc:cxnChg chg="del">
          <ac:chgData name="TAN Zexeong" userId="7d952c0c-f61c-4d04-8f17-1484e4325095" providerId="ADAL" clId="{376EFA47-510B-476B-AC96-9F84F5ABF388}" dt="2023-08-19T06:52:06.945" v="14264" actId="478"/>
          <ac:cxnSpMkLst>
            <pc:docMk/>
            <pc:sldMk cId="113056044" sldId="1057"/>
            <ac:cxnSpMk id="6" creationId="{A7B9CF11-9C51-35CE-EC13-3FF80F52DBEF}"/>
          </ac:cxnSpMkLst>
        </pc:cxnChg>
      </pc:sldChg>
    </pc:docChg>
  </pc:docChgLst>
  <pc:docChgLst>
    <pc:chgData name="NEO Yi Xin" userId="1b796174-473f-401d-91ef-8e035f8ae0d4" providerId="ADAL" clId="{6E0E1084-F885-40C7-8F62-07E5E3A05E3B}"/>
    <pc:docChg chg="undo custSel addSld delSld modSld modSection">
      <pc:chgData name="NEO Yi Xin" userId="1b796174-473f-401d-91ef-8e035f8ae0d4" providerId="ADAL" clId="{6E0E1084-F885-40C7-8F62-07E5E3A05E3B}" dt="2023-08-16T05:04:55.293" v="1907" actId="1076"/>
      <pc:docMkLst>
        <pc:docMk/>
      </pc:docMkLst>
      <pc:sldChg chg="del">
        <pc:chgData name="NEO Yi Xin" userId="1b796174-473f-401d-91ef-8e035f8ae0d4" providerId="ADAL" clId="{6E0E1084-F885-40C7-8F62-07E5E3A05E3B}" dt="2023-08-16T04:29:43.323" v="62" actId="47"/>
        <pc:sldMkLst>
          <pc:docMk/>
          <pc:sldMk cId="1263141174" sldId="325"/>
        </pc:sldMkLst>
      </pc:sldChg>
      <pc:sldChg chg="del">
        <pc:chgData name="NEO Yi Xin" userId="1b796174-473f-401d-91ef-8e035f8ae0d4" providerId="ADAL" clId="{6E0E1084-F885-40C7-8F62-07E5E3A05E3B}" dt="2023-08-16T04:26:50.216" v="1" actId="2696"/>
        <pc:sldMkLst>
          <pc:docMk/>
          <pc:sldMk cId="2345699360" sldId="340"/>
        </pc:sldMkLst>
      </pc:sldChg>
      <pc:sldChg chg="addSp modSp mod">
        <pc:chgData name="NEO Yi Xin" userId="1b796174-473f-401d-91ef-8e035f8ae0d4" providerId="ADAL" clId="{6E0E1084-F885-40C7-8F62-07E5E3A05E3B}" dt="2023-08-16T05:04:55.293" v="1907" actId="1076"/>
        <pc:sldMkLst>
          <pc:docMk/>
          <pc:sldMk cId="716980695" sldId="359"/>
        </pc:sldMkLst>
        <pc:spChg chg="mod">
          <ac:chgData name="NEO Yi Xin" userId="1b796174-473f-401d-91ef-8e035f8ae0d4" providerId="ADAL" clId="{6E0E1084-F885-40C7-8F62-07E5E3A05E3B}" dt="2023-08-16T05:04:55.293" v="1907" actId="1076"/>
          <ac:spMkLst>
            <pc:docMk/>
            <pc:sldMk cId="716980695" sldId="359"/>
            <ac:spMk id="5" creationId="{E24CC081-979F-8969-337C-647016E9CE0C}"/>
          </ac:spMkLst>
        </pc:spChg>
        <pc:spChg chg="mod">
          <ac:chgData name="NEO Yi Xin" userId="1b796174-473f-401d-91ef-8e035f8ae0d4" providerId="ADAL" clId="{6E0E1084-F885-40C7-8F62-07E5E3A05E3B}" dt="2023-08-16T05:03:06.976" v="1895" actId="1076"/>
          <ac:spMkLst>
            <pc:docMk/>
            <pc:sldMk cId="716980695" sldId="359"/>
            <ac:spMk id="11" creationId="{7A2D8F48-E82A-523F-FDFE-FDC4CED4307E}"/>
          </ac:spMkLst>
        </pc:spChg>
        <pc:spChg chg="mod">
          <ac:chgData name="NEO Yi Xin" userId="1b796174-473f-401d-91ef-8e035f8ae0d4" providerId="ADAL" clId="{6E0E1084-F885-40C7-8F62-07E5E3A05E3B}" dt="2023-08-16T05:01:52.797" v="1873" actId="1076"/>
          <ac:spMkLst>
            <pc:docMk/>
            <pc:sldMk cId="716980695" sldId="359"/>
            <ac:spMk id="12" creationId="{1A89DCC1-1057-0B99-5279-5DD5ABDF2174}"/>
          </ac:spMkLst>
        </pc:spChg>
        <pc:spChg chg="mod">
          <ac:chgData name="NEO Yi Xin" userId="1b796174-473f-401d-91ef-8e035f8ae0d4" providerId="ADAL" clId="{6E0E1084-F885-40C7-8F62-07E5E3A05E3B}" dt="2023-08-16T05:03:02.689" v="1894" actId="1076"/>
          <ac:spMkLst>
            <pc:docMk/>
            <pc:sldMk cId="716980695" sldId="359"/>
            <ac:spMk id="13" creationId="{7781238F-534B-1746-9D50-DAD7DE94FB3F}"/>
          </ac:spMkLst>
        </pc:spChg>
        <pc:spChg chg="mod">
          <ac:chgData name="NEO Yi Xin" userId="1b796174-473f-401d-91ef-8e035f8ae0d4" providerId="ADAL" clId="{6E0E1084-F885-40C7-8F62-07E5E3A05E3B}" dt="2023-08-16T05:03:14.819" v="1897" actId="1076"/>
          <ac:spMkLst>
            <pc:docMk/>
            <pc:sldMk cId="716980695" sldId="359"/>
            <ac:spMk id="15" creationId="{33585F0B-23EF-B9C6-FCD6-3248BA99A845}"/>
          </ac:spMkLst>
        </pc:spChg>
        <pc:spChg chg="mod">
          <ac:chgData name="NEO Yi Xin" userId="1b796174-473f-401d-91ef-8e035f8ae0d4" providerId="ADAL" clId="{6E0E1084-F885-40C7-8F62-07E5E3A05E3B}" dt="2023-08-16T05:03:10.597" v="1896" actId="1076"/>
          <ac:spMkLst>
            <pc:docMk/>
            <pc:sldMk cId="716980695" sldId="359"/>
            <ac:spMk id="16" creationId="{05DF1819-F12F-22B1-E2FC-2EE10C42A56A}"/>
          </ac:spMkLst>
        </pc:spChg>
        <pc:spChg chg="mod">
          <ac:chgData name="NEO Yi Xin" userId="1b796174-473f-401d-91ef-8e035f8ae0d4" providerId="ADAL" clId="{6E0E1084-F885-40C7-8F62-07E5E3A05E3B}" dt="2023-08-16T05:02:39.207" v="1889" actId="20577"/>
          <ac:spMkLst>
            <pc:docMk/>
            <pc:sldMk cId="716980695" sldId="359"/>
            <ac:spMk id="18" creationId="{A500BA9F-8A88-AF41-9400-3669481CF1F1}"/>
          </ac:spMkLst>
        </pc:spChg>
        <pc:spChg chg="mod">
          <ac:chgData name="NEO Yi Xin" userId="1b796174-473f-401d-91ef-8e035f8ae0d4" providerId="ADAL" clId="{6E0E1084-F885-40C7-8F62-07E5E3A05E3B}" dt="2023-08-16T05:03:35.717" v="1900" actId="1076"/>
          <ac:spMkLst>
            <pc:docMk/>
            <pc:sldMk cId="716980695" sldId="359"/>
            <ac:spMk id="20" creationId="{083380CB-DA9B-A01A-0F9F-5CA1BC799CA8}"/>
          </ac:spMkLst>
        </pc:spChg>
        <pc:spChg chg="mod">
          <ac:chgData name="NEO Yi Xin" userId="1b796174-473f-401d-91ef-8e035f8ae0d4" providerId="ADAL" clId="{6E0E1084-F885-40C7-8F62-07E5E3A05E3B}" dt="2023-08-16T05:03:31.845" v="1899" actId="1076"/>
          <ac:spMkLst>
            <pc:docMk/>
            <pc:sldMk cId="716980695" sldId="359"/>
            <ac:spMk id="21" creationId="{1738C1A2-540A-ECB6-C25B-431EE3BCE967}"/>
          </ac:spMkLst>
        </pc:spChg>
        <pc:spChg chg="mod">
          <ac:chgData name="NEO Yi Xin" userId="1b796174-473f-401d-91ef-8e035f8ae0d4" providerId="ADAL" clId="{6E0E1084-F885-40C7-8F62-07E5E3A05E3B}" dt="2023-08-16T05:02:35.400" v="1885" actId="6549"/>
          <ac:spMkLst>
            <pc:docMk/>
            <pc:sldMk cId="716980695" sldId="359"/>
            <ac:spMk id="25" creationId="{C24D172A-33B7-8DA3-0115-6624AEF72351}"/>
          </ac:spMkLst>
        </pc:spChg>
        <pc:spChg chg="mod ord">
          <ac:chgData name="NEO Yi Xin" userId="1b796174-473f-401d-91ef-8e035f8ae0d4" providerId="ADAL" clId="{6E0E1084-F885-40C7-8F62-07E5E3A05E3B}" dt="2023-08-16T04:59:50.133" v="1851" actId="166"/>
          <ac:spMkLst>
            <pc:docMk/>
            <pc:sldMk cId="716980695" sldId="359"/>
            <ac:spMk id="2260" creationId="{00000000-0000-0000-0000-000000000000}"/>
          </ac:spMkLst>
        </pc:spChg>
        <pc:grpChg chg="mod">
          <ac:chgData name="NEO Yi Xin" userId="1b796174-473f-401d-91ef-8e035f8ae0d4" providerId="ADAL" clId="{6E0E1084-F885-40C7-8F62-07E5E3A05E3B}" dt="2023-08-16T05:03:23.386" v="1898" actId="1076"/>
          <ac:grpSpMkLst>
            <pc:docMk/>
            <pc:sldMk cId="716980695" sldId="359"/>
            <ac:grpSpMk id="26" creationId="{DBC221EA-B18B-0E7A-5B30-898E8E782260}"/>
          </ac:grpSpMkLst>
        </pc:grpChg>
        <pc:picChg chg="mod">
          <ac:chgData name="NEO Yi Xin" userId="1b796174-473f-401d-91ef-8e035f8ae0d4" providerId="ADAL" clId="{6E0E1084-F885-40C7-8F62-07E5E3A05E3B}" dt="2023-08-16T05:03:31.845" v="1899" actId="1076"/>
          <ac:picMkLst>
            <pc:docMk/>
            <pc:sldMk cId="716980695" sldId="359"/>
            <ac:picMk id="4" creationId="{40357C61-F1FE-68BF-548F-B1E32A64E215}"/>
          </ac:picMkLst>
        </pc:picChg>
        <pc:picChg chg="mod">
          <ac:chgData name="NEO Yi Xin" userId="1b796174-473f-401d-91ef-8e035f8ae0d4" providerId="ADAL" clId="{6E0E1084-F885-40C7-8F62-07E5E3A05E3B}" dt="2023-08-16T05:03:35.717" v="1900" actId="1076"/>
          <ac:picMkLst>
            <pc:docMk/>
            <pc:sldMk cId="716980695" sldId="359"/>
            <ac:picMk id="14" creationId="{50B70992-CD36-B996-659F-5089F6A95324}"/>
          </ac:picMkLst>
        </pc:picChg>
        <pc:cxnChg chg="add mod">
          <ac:chgData name="NEO Yi Xin" userId="1b796174-473f-401d-91ef-8e035f8ae0d4" providerId="ADAL" clId="{6E0E1084-F885-40C7-8F62-07E5E3A05E3B}" dt="2023-08-16T05:04:21.935" v="1906" actId="208"/>
          <ac:cxnSpMkLst>
            <pc:docMk/>
            <pc:sldMk cId="716980695" sldId="359"/>
            <ac:cxnSpMk id="27" creationId="{64320864-BD4D-2E9E-9A1B-55922C18594F}"/>
          </ac:cxnSpMkLst>
        </pc:cxnChg>
        <pc:cxnChg chg="add mod">
          <ac:chgData name="NEO Yi Xin" userId="1b796174-473f-401d-91ef-8e035f8ae0d4" providerId="ADAL" clId="{6E0E1084-F885-40C7-8F62-07E5E3A05E3B}" dt="2023-08-16T05:04:21.935" v="1906" actId="208"/>
          <ac:cxnSpMkLst>
            <pc:docMk/>
            <pc:sldMk cId="716980695" sldId="359"/>
            <ac:cxnSpMk id="28" creationId="{DB3D1303-F8AF-5901-64F2-37FDB70B431D}"/>
          </ac:cxnSpMkLst>
        </pc:cxnChg>
        <pc:cxnChg chg="add mod">
          <ac:chgData name="NEO Yi Xin" userId="1b796174-473f-401d-91ef-8e035f8ae0d4" providerId="ADAL" clId="{6E0E1084-F885-40C7-8F62-07E5E3A05E3B}" dt="2023-08-16T05:04:21.935" v="1906" actId="208"/>
          <ac:cxnSpMkLst>
            <pc:docMk/>
            <pc:sldMk cId="716980695" sldId="359"/>
            <ac:cxnSpMk id="29" creationId="{4A95ECB6-6E8E-9A1D-A5C6-E5C1E8D58301}"/>
          </ac:cxnSpMkLst>
        </pc:cxnChg>
      </pc:sldChg>
      <pc:sldChg chg="modSp add mod">
        <pc:chgData name="NEO Yi Xin" userId="1b796174-473f-401d-91ef-8e035f8ae0d4" providerId="ADAL" clId="{6E0E1084-F885-40C7-8F62-07E5E3A05E3B}" dt="2023-08-16T04:58:06.552" v="1848" actId="1076"/>
        <pc:sldMkLst>
          <pc:docMk/>
          <pc:sldMk cId="1564171348" sldId="361"/>
        </pc:sldMkLst>
        <pc:spChg chg="mod">
          <ac:chgData name="NEO Yi Xin" userId="1b796174-473f-401d-91ef-8e035f8ae0d4" providerId="ADAL" clId="{6E0E1084-F885-40C7-8F62-07E5E3A05E3B}" dt="2023-08-16T04:28:57.707" v="60" actId="14100"/>
          <ac:spMkLst>
            <pc:docMk/>
            <pc:sldMk cId="1564171348" sldId="361"/>
            <ac:spMk id="8" creationId="{59EE355F-785C-A70A-EFAF-3048A77971F6}"/>
          </ac:spMkLst>
        </pc:spChg>
        <pc:spChg chg="mod">
          <ac:chgData name="NEO Yi Xin" userId="1b796174-473f-401d-91ef-8e035f8ae0d4" providerId="ADAL" clId="{6E0E1084-F885-40C7-8F62-07E5E3A05E3B}" dt="2023-08-16T04:28:15.093" v="49" actId="14100"/>
          <ac:spMkLst>
            <pc:docMk/>
            <pc:sldMk cId="1564171348" sldId="361"/>
            <ac:spMk id="9" creationId="{A6E35FD2-1B6D-F9CF-EA45-51095D8DE06D}"/>
          </ac:spMkLst>
        </pc:spChg>
        <pc:spChg chg="mod">
          <ac:chgData name="NEO Yi Xin" userId="1b796174-473f-401d-91ef-8e035f8ae0d4" providerId="ADAL" clId="{6E0E1084-F885-40C7-8F62-07E5E3A05E3B}" dt="2023-08-16T04:58:06.552" v="1848" actId="1076"/>
          <ac:spMkLst>
            <pc:docMk/>
            <pc:sldMk cId="1564171348" sldId="361"/>
            <ac:spMk id="15" creationId="{6B8C4A09-57AA-A8FC-2FFA-E9E1D2A6A87A}"/>
          </ac:spMkLst>
        </pc:spChg>
        <pc:grpChg chg="mod">
          <ac:chgData name="NEO Yi Xin" userId="1b796174-473f-401d-91ef-8e035f8ae0d4" providerId="ADAL" clId="{6E0E1084-F885-40C7-8F62-07E5E3A05E3B}" dt="2023-08-16T04:28:17.874" v="50" actId="1076"/>
          <ac:grpSpMkLst>
            <pc:docMk/>
            <pc:sldMk cId="1564171348" sldId="361"/>
            <ac:grpSpMk id="12" creationId="{80E67D99-4D34-FCA1-7190-BA9FE986B741}"/>
          </ac:grpSpMkLst>
        </pc:grpChg>
      </pc:sldChg>
      <pc:sldChg chg="modSp add mod">
        <pc:chgData name="NEO Yi Xin" userId="1b796174-473f-401d-91ef-8e035f8ae0d4" providerId="ADAL" clId="{6E0E1084-F885-40C7-8F62-07E5E3A05E3B}" dt="2023-08-16T04:56:47.562" v="1839" actId="115"/>
        <pc:sldMkLst>
          <pc:docMk/>
          <pc:sldMk cId="3265308158" sldId="362"/>
        </pc:sldMkLst>
        <pc:spChg chg="mod">
          <ac:chgData name="NEO Yi Xin" userId="1b796174-473f-401d-91ef-8e035f8ae0d4" providerId="ADAL" clId="{6E0E1084-F885-40C7-8F62-07E5E3A05E3B}" dt="2023-08-16T04:56:47.562" v="1839" actId="115"/>
          <ac:spMkLst>
            <pc:docMk/>
            <pc:sldMk cId="3265308158" sldId="362"/>
            <ac:spMk id="4" creationId="{10E4DDE8-4DC1-304B-2A24-5C60082990E8}"/>
          </ac:spMkLst>
        </pc:spChg>
      </pc:sldChg>
    </pc:docChg>
  </pc:docChgLst>
  <pc:docChgLst>
    <pc:chgData name="CHEN Yiman" userId="6173559f-2d0a-408e-aa08-9246000d4d78" providerId="ADAL" clId="{84C44B0A-5602-BD48-A7ED-6ABB008A2DF1}"/>
    <pc:docChg chg="undo custSel addSld delSld modSld sldOrd modSection">
      <pc:chgData name="CHEN Yiman" userId="6173559f-2d0a-408e-aa08-9246000d4d78" providerId="ADAL" clId="{84C44B0A-5602-BD48-A7ED-6ABB008A2DF1}" dt="2023-08-17T10:49:37.772" v="3211" actId="20577"/>
      <pc:docMkLst>
        <pc:docMk/>
      </pc:docMkLst>
      <pc:sldChg chg="del">
        <pc:chgData name="CHEN Yiman" userId="6173559f-2d0a-408e-aa08-9246000d4d78" providerId="ADAL" clId="{84C44B0A-5602-BD48-A7ED-6ABB008A2DF1}" dt="2023-08-17T10:47:35.872" v="3205" actId="2696"/>
        <pc:sldMkLst>
          <pc:docMk/>
          <pc:sldMk cId="2658714632" sldId="331"/>
        </pc:sldMkLst>
      </pc:sldChg>
      <pc:sldChg chg="addSp delSp modSp mod">
        <pc:chgData name="CHEN Yiman" userId="6173559f-2d0a-408e-aa08-9246000d4d78" providerId="ADAL" clId="{84C44B0A-5602-BD48-A7ED-6ABB008A2DF1}" dt="2023-08-17T10:47:26.548" v="3204"/>
        <pc:sldMkLst>
          <pc:docMk/>
          <pc:sldMk cId="3764802963" sldId="332"/>
        </pc:sldMkLst>
        <pc:spChg chg="mod">
          <ac:chgData name="CHEN Yiman" userId="6173559f-2d0a-408e-aa08-9246000d4d78" providerId="ADAL" clId="{84C44B0A-5602-BD48-A7ED-6ABB008A2DF1}" dt="2023-08-16T10:15:32.073" v="834" actId="20577"/>
          <ac:spMkLst>
            <pc:docMk/>
            <pc:sldMk cId="3764802963" sldId="332"/>
            <ac:spMk id="3" creationId="{6898445F-4A69-8B73-B874-302648BDFBF2}"/>
          </ac:spMkLst>
        </pc:spChg>
        <pc:spChg chg="mod">
          <ac:chgData name="CHEN Yiman" userId="6173559f-2d0a-408e-aa08-9246000d4d78" providerId="ADAL" clId="{84C44B0A-5602-BD48-A7ED-6ABB008A2DF1}" dt="2023-08-17T10:47:26.548" v="3204"/>
          <ac:spMkLst>
            <pc:docMk/>
            <pc:sldMk cId="3764802963" sldId="332"/>
            <ac:spMk id="641" creationId="{00000000-0000-0000-0000-000000000000}"/>
          </ac:spMkLst>
        </pc:spChg>
        <pc:graphicFrameChg chg="add mod modGraphic">
          <ac:chgData name="CHEN Yiman" userId="6173559f-2d0a-408e-aa08-9246000d4d78" providerId="ADAL" clId="{84C44B0A-5602-BD48-A7ED-6ABB008A2DF1}" dt="2023-08-17T10:22:38.325" v="3003" actId="20577"/>
          <ac:graphicFrameMkLst>
            <pc:docMk/>
            <pc:sldMk cId="3764802963" sldId="332"/>
            <ac:graphicFrameMk id="4" creationId="{01C75439-2D9F-75EB-C7C2-D4B03BE94625}"/>
          </ac:graphicFrameMkLst>
        </pc:graphicFrameChg>
        <pc:picChg chg="add del mod modCrop">
          <ac:chgData name="CHEN Yiman" userId="6173559f-2d0a-408e-aa08-9246000d4d78" providerId="ADAL" clId="{84C44B0A-5602-BD48-A7ED-6ABB008A2DF1}" dt="2023-08-16T10:20:49.330" v="932" actId="478"/>
          <ac:picMkLst>
            <pc:docMk/>
            <pc:sldMk cId="3764802963" sldId="332"/>
            <ac:picMk id="6" creationId="{319B7AD3-4526-D92F-867A-98CC514499E7}"/>
          </ac:picMkLst>
        </pc:picChg>
        <pc:picChg chg="add mod">
          <ac:chgData name="CHEN Yiman" userId="6173559f-2d0a-408e-aa08-9246000d4d78" providerId="ADAL" clId="{84C44B0A-5602-BD48-A7ED-6ABB008A2DF1}" dt="2023-08-16T10:28:14.038" v="1131" actId="1076"/>
          <ac:picMkLst>
            <pc:docMk/>
            <pc:sldMk cId="3764802963" sldId="332"/>
            <ac:picMk id="8" creationId="{51B4EEFB-3E75-7CC3-685D-63F7DAA6F674}"/>
          </ac:picMkLst>
        </pc:picChg>
        <pc:picChg chg="add mod modCrop">
          <ac:chgData name="CHEN Yiman" userId="6173559f-2d0a-408e-aa08-9246000d4d78" providerId="ADAL" clId="{84C44B0A-5602-BD48-A7ED-6ABB008A2DF1}" dt="2023-08-16T10:25:03.496" v="982" actId="1076"/>
          <ac:picMkLst>
            <pc:docMk/>
            <pc:sldMk cId="3764802963" sldId="332"/>
            <ac:picMk id="10" creationId="{16646F59-E585-B61C-D72C-36AE492CDD5F}"/>
          </ac:picMkLst>
        </pc:picChg>
        <pc:picChg chg="add mod">
          <ac:chgData name="CHEN Yiman" userId="6173559f-2d0a-408e-aa08-9246000d4d78" providerId="ADAL" clId="{84C44B0A-5602-BD48-A7ED-6ABB008A2DF1}" dt="2023-08-16T10:25:08.478" v="984" actId="14100"/>
          <ac:picMkLst>
            <pc:docMk/>
            <pc:sldMk cId="3764802963" sldId="332"/>
            <ac:picMk id="12" creationId="{F546450A-AA02-96FF-9600-C7B1FF81664E}"/>
          </ac:picMkLst>
        </pc:picChg>
      </pc:sldChg>
      <pc:sldChg chg="delSp modSp mod">
        <pc:chgData name="CHEN Yiman" userId="6173559f-2d0a-408e-aa08-9246000d4d78" providerId="ADAL" clId="{84C44B0A-5602-BD48-A7ED-6ABB008A2DF1}" dt="2023-08-17T07:54:24.717" v="2853" actId="122"/>
        <pc:sldMkLst>
          <pc:docMk/>
          <pc:sldMk cId="3370216181" sldId="333"/>
        </pc:sldMkLst>
        <pc:spChg chg="del mod">
          <ac:chgData name="CHEN Yiman" userId="6173559f-2d0a-408e-aa08-9246000d4d78" providerId="ADAL" clId="{84C44B0A-5602-BD48-A7ED-6ABB008A2DF1}" dt="2023-08-17T07:48:43.575" v="2816" actId="478"/>
          <ac:spMkLst>
            <pc:docMk/>
            <pc:sldMk cId="3370216181" sldId="333"/>
            <ac:spMk id="12" creationId="{80D9725E-6AB9-38C7-C757-5686BBC1CE34}"/>
          </ac:spMkLst>
        </pc:spChg>
        <pc:graphicFrameChg chg="mod modGraphic">
          <ac:chgData name="CHEN Yiman" userId="6173559f-2d0a-408e-aa08-9246000d4d78" providerId="ADAL" clId="{84C44B0A-5602-BD48-A7ED-6ABB008A2DF1}" dt="2023-08-17T07:54:24.717" v="2853" actId="122"/>
          <ac:graphicFrameMkLst>
            <pc:docMk/>
            <pc:sldMk cId="3370216181" sldId="333"/>
            <ac:graphicFrameMk id="5" creationId="{71936E26-1A6C-A61F-EFDE-0CD9D6B470E9}"/>
          </ac:graphicFrameMkLst>
        </pc:graphicFrameChg>
      </pc:sldChg>
      <pc:sldChg chg="modSp mod">
        <pc:chgData name="CHEN Yiman" userId="6173559f-2d0a-408e-aa08-9246000d4d78" providerId="ADAL" clId="{84C44B0A-5602-BD48-A7ED-6ABB008A2DF1}" dt="2023-08-17T10:49:17.542" v="3210" actId="1076"/>
        <pc:sldMkLst>
          <pc:docMk/>
          <pc:sldMk cId="2649250236" sldId="344"/>
        </pc:sldMkLst>
        <pc:spChg chg="mod">
          <ac:chgData name="CHEN Yiman" userId="6173559f-2d0a-408e-aa08-9246000d4d78" providerId="ADAL" clId="{84C44B0A-5602-BD48-A7ED-6ABB008A2DF1}" dt="2023-08-17T07:45:51.272" v="2790" actId="1076"/>
          <ac:spMkLst>
            <pc:docMk/>
            <pc:sldMk cId="2649250236" sldId="344"/>
            <ac:spMk id="2" creationId="{2CCA16DA-947B-6CDF-BADD-DA227F5DCA0F}"/>
          </ac:spMkLst>
        </pc:spChg>
        <pc:spChg chg="mod">
          <ac:chgData name="CHEN Yiman" userId="6173559f-2d0a-408e-aa08-9246000d4d78" providerId="ADAL" clId="{84C44B0A-5602-BD48-A7ED-6ABB008A2DF1}" dt="2023-08-17T07:45:51.272" v="2790" actId="1076"/>
          <ac:spMkLst>
            <pc:docMk/>
            <pc:sldMk cId="2649250236" sldId="344"/>
            <ac:spMk id="5" creationId="{56678347-B595-9715-3341-2E8F615CE32C}"/>
          </ac:spMkLst>
        </pc:spChg>
        <pc:graphicFrameChg chg="mod">
          <ac:chgData name="CHEN Yiman" userId="6173559f-2d0a-408e-aa08-9246000d4d78" providerId="ADAL" clId="{84C44B0A-5602-BD48-A7ED-6ABB008A2DF1}" dt="2023-08-17T10:49:17.542" v="3210" actId="1076"/>
          <ac:graphicFrameMkLst>
            <pc:docMk/>
            <pc:sldMk cId="2649250236" sldId="344"/>
            <ac:graphicFrameMk id="3" creationId="{EC2AE1E7-DE0F-9B21-446B-4E92D12BC4F4}"/>
          </ac:graphicFrameMkLst>
        </pc:graphicFrameChg>
        <pc:graphicFrameChg chg="mod modGraphic">
          <ac:chgData name="CHEN Yiman" userId="6173559f-2d0a-408e-aa08-9246000d4d78" providerId="ADAL" clId="{84C44B0A-5602-BD48-A7ED-6ABB008A2DF1}" dt="2023-08-17T07:54:28.352" v="2854" actId="122"/>
          <ac:graphicFrameMkLst>
            <pc:docMk/>
            <pc:sldMk cId="2649250236" sldId="344"/>
            <ac:graphicFrameMk id="7" creationId="{BB3144B2-462B-66EE-FFD2-474C66A219E2}"/>
          </ac:graphicFrameMkLst>
        </pc:graphicFrameChg>
        <pc:cxnChg chg="mod">
          <ac:chgData name="CHEN Yiman" userId="6173559f-2d0a-408e-aa08-9246000d4d78" providerId="ADAL" clId="{84C44B0A-5602-BD48-A7ED-6ABB008A2DF1}" dt="2023-08-17T07:45:51.272" v="2790" actId="1076"/>
          <ac:cxnSpMkLst>
            <pc:docMk/>
            <pc:sldMk cId="2649250236" sldId="344"/>
            <ac:cxnSpMk id="6" creationId="{DC1B267C-A01A-D2D2-57AE-B41A4EF7AC90}"/>
          </ac:cxnSpMkLst>
        </pc:cxnChg>
      </pc:sldChg>
      <pc:sldChg chg="ord">
        <pc:chgData name="CHEN Yiman" userId="6173559f-2d0a-408e-aa08-9246000d4d78" providerId="ADAL" clId="{84C44B0A-5602-BD48-A7ED-6ABB008A2DF1}" dt="2023-08-17T10:24:14.485" v="3004" actId="20578"/>
        <pc:sldMkLst>
          <pc:docMk/>
          <pc:sldMk cId="2578854065" sldId="346"/>
        </pc:sldMkLst>
      </pc:sldChg>
      <pc:sldChg chg="delSp modSp add del mod ord">
        <pc:chgData name="CHEN Yiman" userId="6173559f-2d0a-408e-aa08-9246000d4d78" providerId="ADAL" clId="{84C44B0A-5602-BD48-A7ED-6ABB008A2DF1}" dt="2023-08-16T10:29:25.190" v="1194" actId="2696"/>
        <pc:sldMkLst>
          <pc:docMk/>
          <pc:sldMk cId="1171058996" sldId="364"/>
        </pc:sldMkLst>
        <pc:spChg chg="mod">
          <ac:chgData name="CHEN Yiman" userId="6173559f-2d0a-408e-aa08-9246000d4d78" providerId="ADAL" clId="{84C44B0A-5602-BD48-A7ED-6ABB008A2DF1}" dt="2023-08-16T10:03:44.825" v="375" actId="1076"/>
          <ac:spMkLst>
            <pc:docMk/>
            <pc:sldMk cId="1171058996" sldId="364"/>
            <ac:spMk id="1575" creationId="{00000000-0000-0000-0000-000000000000}"/>
          </ac:spMkLst>
        </pc:spChg>
        <pc:spChg chg="del">
          <ac:chgData name="CHEN Yiman" userId="6173559f-2d0a-408e-aa08-9246000d4d78" providerId="ADAL" clId="{84C44B0A-5602-BD48-A7ED-6ABB008A2DF1}" dt="2023-08-16T10:03:40.262" v="373" actId="478"/>
          <ac:spMkLst>
            <pc:docMk/>
            <pc:sldMk cId="1171058996" sldId="364"/>
            <ac:spMk id="1578" creationId="{00000000-0000-0000-0000-000000000000}"/>
          </ac:spMkLst>
        </pc:spChg>
        <pc:graphicFrameChg chg="mod modGraphic">
          <ac:chgData name="CHEN Yiman" userId="6173559f-2d0a-408e-aa08-9246000d4d78" providerId="ADAL" clId="{84C44B0A-5602-BD48-A7ED-6ABB008A2DF1}" dt="2023-08-16T10:14:40.762" v="821" actId="20578"/>
          <ac:graphicFrameMkLst>
            <pc:docMk/>
            <pc:sldMk cId="1171058996" sldId="364"/>
            <ac:graphicFrameMk id="1576" creationId="{00000000-0000-0000-0000-000000000000}"/>
          </ac:graphicFrameMkLst>
        </pc:graphicFrameChg>
        <pc:cxnChg chg="mod">
          <ac:chgData name="CHEN Yiman" userId="6173559f-2d0a-408e-aa08-9246000d4d78" providerId="ADAL" clId="{84C44B0A-5602-BD48-A7ED-6ABB008A2DF1}" dt="2023-08-16T10:03:48.661" v="376" actId="1076"/>
          <ac:cxnSpMkLst>
            <pc:docMk/>
            <pc:sldMk cId="1171058996" sldId="364"/>
            <ac:cxnSpMk id="1577" creationId="{00000000-0000-0000-0000-000000000000}"/>
          </ac:cxnSpMkLst>
        </pc:cxnChg>
      </pc:sldChg>
      <pc:sldChg chg="addSp delSp modSp add mod">
        <pc:chgData name="CHEN Yiman" userId="6173559f-2d0a-408e-aa08-9246000d4d78" providerId="ADAL" clId="{84C44B0A-5602-BD48-A7ED-6ABB008A2DF1}" dt="2023-08-17T10:49:37.772" v="3211" actId="20577"/>
        <pc:sldMkLst>
          <pc:docMk/>
          <pc:sldMk cId="2609632145" sldId="365"/>
        </pc:sldMkLst>
        <pc:spChg chg="del mod">
          <ac:chgData name="CHEN Yiman" userId="6173559f-2d0a-408e-aa08-9246000d4d78" providerId="ADAL" clId="{84C44B0A-5602-BD48-A7ED-6ABB008A2DF1}" dt="2023-08-16T11:40:52.033" v="1285" actId="478"/>
          <ac:spMkLst>
            <pc:docMk/>
            <pc:sldMk cId="2609632145" sldId="365"/>
            <ac:spMk id="3" creationId="{6898445F-4A69-8B73-B874-302648BDFBF2}"/>
          </ac:spMkLst>
        </pc:spChg>
        <pc:spChg chg="add del">
          <ac:chgData name="CHEN Yiman" userId="6173559f-2d0a-408e-aa08-9246000d4d78" providerId="ADAL" clId="{84C44B0A-5602-BD48-A7ED-6ABB008A2DF1}" dt="2023-08-17T07:55:05.749" v="2855" actId="478"/>
          <ac:spMkLst>
            <pc:docMk/>
            <pc:sldMk cId="2609632145" sldId="365"/>
            <ac:spMk id="6" creationId="{FE7F6453-5138-4A12-E02B-A6670E47F256}"/>
          </ac:spMkLst>
        </pc:spChg>
        <pc:spChg chg="add del mod">
          <ac:chgData name="CHEN Yiman" userId="6173559f-2d0a-408e-aa08-9246000d4d78" providerId="ADAL" clId="{84C44B0A-5602-BD48-A7ED-6ABB008A2DF1}" dt="2023-08-17T10:39:44.548" v="3108" actId="478"/>
          <ac:spMkLst>
            <pc:docMk/>
            <pc:sldMk cId="2609632145" sldId="365"/>
            <ac:spMk id="14" creationId="{AD3C06FB-33E1-852D-CF62-0E3C5CF6BF1A}"/>
          </ac:spMkLst>
        </pc:spChg>
        <pc:spChg chg="add mod">
          <ac:chgData name="CHEN Yiman" userId="6173559f-2d0a-408e-aa08-9246000d4d78" providerId="ADAL" clId="{84C44B0A-5602-BD48-A7ED-6ABB008A2DF1}" dt="2023-08-17T10:46:00.586" v="3183" actId="1076"/>
          <ac:spMkLst>
            <pc:docMk/>
            <pc:sldMk cId="2609632145" sldId="365"/>
            <ac:spMk id="15" creationId="{FD0C4384-2F9E-1BB5-3F9C-CCF3A8D6C173}"/>
          </ac:spMkLst>
        </pc:spChg>
        <pc:spChg chg="mod">
          <ac:chgData name="CHEN Yiman" userId="6173559f-2d0a-408e-aa08-9246000d4d78" providerId="ADAL" clId="{84C44B0A-5602-BD48-A7ED-6ABB008A2DF1}" dt="2023-08-17T10:49:37.772" v="3211" actId="20577"/>
          <ac:spMkLst>
            <pc:docMk/>
            <pc:sldMk cId="2609632145" sldId="365"/>
            <ac:spMk id="641" creationId="{00000000-0000-0000-0000-000000000000}"/>
          </ac:spMkLst>
        </pc:spChg>
        <pc:graphicFrameChg chg="add del mod modGraphic">
          <ac:chgData name="CHEN Yiman" userId="6173559f-2d0a-408e-aa08-9246000d4d78" providerId="ADAL" clId="{84C44B0A-5602-BD48-A7ED-6ABB008A2DF1}" dt="2023-08-17T10:27:32.560" v="3017" actId="478"/>
          <ac:graphicFrameMkLst>
            <pc:docMk/>
            <pc:sldMk cId="2609632145" sldId="365"/>
            <ac:graphicFrameMk id="4" creationId="{01C75439-2D9F-75EB-C7C2-D4B03BE94625}"/>
          </ac:graphicFrameMkLst>
        </pc:graphicFrameChg>
        <pc:graphicFrameChg chg="add del mod modGraphic">
          <ac:chgData name="CHEN Yiman" userId="6173559f-2d0a-408e-aa08-9246000d4d78" providerId="ADAL" clId="{84C44B0A-5602-BD48-A7ED-6ABB008A2DF1}" dt="2023-08-17T10:27:52.319" v="3019" actId="478"/>
          <ac:graphicFrameMkLst>
            <pc:docMk/>
            <pc:sldMk cId="2609632145" sldId="365"/>
            <ac:graphicFrameMk id="7" creationId="{4A678205-47BF-C014-2D64-B579E17A7F49}"/>
          </ac:graphicFrameMkLst>
        </pc:graphicFrameChg>
        <pc:graphicFrameChg chg="add del mod modGraphic">
          <ac:chgData name="CHEN Yiman" userId="6173559f-2d0a-408e-aa08-9246000d4d78" providerId="ADAL" clId="{84C44B0A-5602-BD48-A7ED-6ABB008A2DF1}" dt="2023-08-17T10:31:21.090" v="3030" actId="478"/>
          <ac:graphicFrameMkLst>
            <pc:docMk/>
            <pc:sldMk cId="2609632145" sldId="365"/>
            <ac:graphicFrameMk id="9" creationId="{C414C6AC-B49E-3423-8FA5-4CA4BF6E8A02}"/>
          </ac:graphicFrameMkLst>
        </pc:graphicFrameChg>
        <pc:graphicFrameChg chg="add del mod modGraphic">
          <ac:chgData name="CHEN Yiman" userId="6173559f-2d0a-408e-aa08-9246000d4d78" providerId="ADAL" clId="{84C44B0A-5602-BD48-A7ED-6ABB008A2DF1}" dt="2023-08-17T10:38:32.155" v="3102" actId="478"/>
          <ac:graphicFrameMkLst>
            <pc:docMk/>
            <pc:sldMk cId="2609632145" sldId="365"/>
            <ac:graphicFrameMk id="11" creationId="{7AF66745-BD2E-6539-70F1-5B761D45FD4E}"/>
          </ac:graphicFrameMkLst>
        </pc:graphicFrameChg>
        <pc:graphicFrameChg chg="add mod modGraphic">
          <ac:chgData name="CHEN Yiman" userId="6173559f-2d0a-408e-aa08-9246000d4d78" providerId="ADAL" clId="{84C44B0A-5602-BD48-A7ED-6ABB008A2DF1}" dt="2023-08-17T10:45:55.273" v="3181" actId="1076"/>
          <ac:graphicFrameMkLst>
            <pc:docMk/>
            <pc:sldMk cId="2609632145" sldId="365"/>
            <ac:graphicFrameMk id="13" creationId="{4918392E-3873-0CBC-419D-81EBF99A9DF2}"/>
          </ac:graphicFrameMkLst>
        </pc:graphicFrameChg>
        <pc:graphicFrameChg chg="add del modGraphic">
          <ac:chgData name="CHEN Yiman" userId="6173559f-2d0a-408e-aa08-9246000d4d78" providerId="ADAL" clId="{84C44B0A-5602-BD48-A7ED-6ABB008A2DF1}" dt="2023-08-17T10:40:52.675" v="3116" actId="478"/>
          <ac:graphicFrameMkLst>
            <pc:docMk/>
            <pc:sldMk cId="2609632145" sldId="365"/>
            <ac:graphicFrameMk id="16" creationId="{4D2CEBFE-42BA-B8B9-7CDC-3C8A89536CFE}"/>
          </ac:graphicFrameMkLst>
        </pc:graphicFrameChg>
        <pc:graphicFrameChg chg="add del mod modGraphic">
          <ac:chgData name="CHEN Yiman" userId="6173559f-2d0a-408e-aa08-9246000d4d78" providerId="ADAL" clId="{84C44B0A-5602-BD48-A7ED-6ABB008A2DF1}" dt="2023-08-17T10:41:39.806" v="3124" actId="478"/>
          <ac:graphicFrameMkLst>
            <pc:docMk/>
            <pc:sldMk cId="2609632145" sldId="365"/>
            <ac:graphicFrameMk id="17" creationId="{658C2AF4-329F-1EEB-53BA-4E2EACA48A49}"/>
          </ac:graphicFrameMkLst>
        </pc:graphicFrameChg>
        <pc:graphicFrameChg chg="add mod modGraphic">
          <ac:chgData name="CHEN Yiman" userId="6173559f-2d0a-408e-aa08-9246000d4d78" providerId="ADAL" clId="{84C44B0A-5602-BD48-A7ED-6ABB008A2DF1}" dt="2023-08-17T10:45:41.284" v="3179" actId="14100"/>
          <ac:graphicFrameMkLst>
            <pc:docMk/>
            <pc:sldMk cId="2609632145" sldId="365"/>
            <ac:graphicFrameMk id="18" creationId="{A8771513-CDEB-86BF-96A4-CADA7ACE3D25}"/>
          </ac:graphicFrameMkLst>
        </pc:graphicFrameChg>
        <pc:picChg chg="del">
          <ac:chgData name="CHEN Yiman" userId="6173559f-2d0a-408e-aa08-9246000d4d78" providerId="ADAL" clId="{84C44B0A-5602-BD48-A7ED-6ABB008A2DF1}" dt="2023-08-16T10:29:37.211" v="1199" actId="478"/>
          <ac:picMkLst>
            <pc:docMk/>
            <pc:sldMk cId="2609632145" sldId="365"/>
            <ac:picMk id="8" creationId="{51B4EEFB-3E75-7CC3-685D-63F7DAA6F674}"/>
          </ac:picMkLst>
        </pc:picChg>
        <pc:picChg chg="del">
          <ac:chgData name="CHEN Yiman" userId="6173559f-2d0a-408e-aa08-9246000d4d78" providerId="ADAL" clId="{84C44B0A-5602-BD48-A7ED-6ABB008A2DF1}" dt="2023-08-16T10:29:38.109" v="1200" actId="478"/>
          <ac:picMkLst>
            <pc:docMk/>
            <pc:sldMk cId="2609632145" sldId="365"/>
            <ac:picMk id="10" creationId="{16646F59-E585-B61C-D72C-36AE492CDD5F}"/>
          </ac:picMkLst>
        </pc:picChg>
        <pc:picChg chg="del">
          <ac:chgData name="CHEN Yiman" userId="6173559f-2d0a-408e-aa08-9246000d4d78" providerId="ADAL" clId="{84C44B0A-5602-BD48-A7ED-6ABB008A2DF1}" dt="2023-08-16T10:29:39.062" v="1201" actId="478"/>
          <ac:picMkLst>
            <pc:docMk/>
            <pc:sldMk cId="2609632145" sldId="365"/>
            <ac:picMk id="12" creationId="{F546450A-AA02-96FF-9600-C7B1FF81664E}"/>
          </ac:picMkLst>
        </pc:picChg>
        <pc:picChg chg="add del mod">
          <ac:chgData name="CHEN Yiman" userId="6173559f-2d0a-408e-aa08-9246000d4d78" providerId="ADAL" clId="{84C44B0A-5602-BD48-A7ED-6ABB008A2DF1}" dt="2023-08-16T11:40:52.033" v="1285" actId="478"/>
          <ac:picMkLst>
            <pc:docMk/>
            <pc:sldMk cId="2609632145" sldId="365"/>
            <ac:picMk id="1026" creationId="{79BFB4D4-7015-C174-47F2-F2090FF04B26}"/>
          </ac:picMkLst>
        </pc:picChg>
        <pc:picChg chg="add del mod">
          <ac:chgData name="CHEN Yiman" userId="6173559f-2d0a-408e-aa08-9246000d4d78" providerId="ADAL" clId="{84C44B0A-5602-BD48-A7ED-6ABB008A2DF1}" dt="2023-08-16T11:40:52.033" v="1285" actId="478"/>
          <ac:picMkLst>
            <pc:docMk/>
            <pc:sldMk cId="2609632145" sldId="365"/>
            <ac:picMk id="1028" creationId="{96802BFA-A278-6156-4A44-16EC1158F5AF}"/>
          </ac:picMkLst>
        </pc:picChg>
      </pc:sldChg>
      <pc:sldChg chg="delSp modSp add mod">
        <pc:chgData name="CHEN Yiman" userId="6173559f-2d0a-408e-aa08-9246000d4d78" providerId="ADAL" clId="{84C44B0A-5602-BD48-A7ED-6ABB008A2DF1}" dt="2023-08-17T07:54:09.100" v="2852" actId="255"/>
        <pc:sldMkLst>
          <pc:docMk/>
          <pc:sldMk cId="4216809042" sldId="367"/>
        </pc:sldMkLst>
        <pc:spChg chg="del">
          <ac:chgData name="CHEN Yiman" userId="6173559f-2d0a-408e-aa08-9246000d4d78" providerId="ADAL" clId="{84C44B0A-5602-BD48-A7ED-6ABB008A2DF1}" dt="2023-08-17T07:47:39.802" v="2811" actId="478"/>
          <ac:spMkLst>
            <pc:docMk/>
            <pc:sldMk cId="4216809042" sldId="367"/>
            <ac:spMk id="12" creationId="{80D9725E-6AB9-38C7-C757-5686BBC1CE34}"/>
          </ac:spMkLst>
        </pc:spChg>
        <pc:graphicFrameChg chg="mod modGraphic">
          <ac:chgData name="CHEN Yiman" userId="6173559f-2d0a-408e-aa08-9246000d4d78" providerId="ADAL" clId="{84C44B0A-5602-BD48-A7ED-6ABB008A2DF1}" dt="2023-08-17T07:54:09.100" v="2852" actId="255"/>
          <ac:graphicFrameMkLst>
            <pc:docMk/>
            <pc:sldMk cId="4216809042" sldId="367"/>
            <ac:graphicFrameMk id="5" creationId="{71936E26-1A6C-A61F-EFDE-0CD9D6B470E9}"/>
          </ac:graphicFrameMkLst>
        </pc:graphicFrameChg>
      </pc:sldChg>
      <pc:sldChg chg="delSp modSp add mod">
        <pc:chgData name="CHEN Yiman" userId="6173559f-2d0a-408e-aa08-9246000d4d78" providerId="ADAL" clId="{84C44B0A-5602-BD48-A7ED-6ABB008A2DF1}" dt="2023-08-17T10:48:59.576" v="3209" actId="478"/>
        <pc:sldMkLst>
          <pc:docMk/>
          <pc:sldMk cId="787487271" sldId="373"/>
        </pc:sldMkLst>
        <pc:spChg chg="del">
          <ac:chgData name="CHEN Yiman" userId="6173559f-2d0a-408e-aa08-9246000d4d78" providerId="ADAL" clId="{84C44B0A-5602-BD48-A7ED-6ABB008A2DF1}" dt="2023-08-17T10:48:59.576" v="3209" actId="478"/>
          <ac:spMkLst>
            <pc:docMk/>
            <pc:sldMk cId="787487271" sldId="373"/>
            <ac:spMk id="14" creationId="{51AA6817-7DC1-6118-14CA-1192CD4948A3}"/>
          </ac:spMkLst>
        </pc:spChg>
        <pc:grpChg chg="del mod">
          <ac:chgData name="CHEN Yiman" userId="6173559f-2d0a-408e-aa08-9246000d4d78" providerId="ADAL" clId="{84C44B0A-5602-BD48-A7ED-6ABB008A2DF1}" dt="2023-08-17T10:48:56.854" v="3208" actId="478"/>
          <ac:grpSpMkLst>
            <pc:docMk/>
            <pc:sldMk cId="787487271" sldId="373"/>
            <ac:grpSpMk id="10" creationId="{DA2D5B0C-AF75-B9F9-ACC0-6A3B90194891}"/>
          </ac:grpSpMkLst>
        </pc:grpChg>
      </pc:sldChg>
    </pc:docChg>
  </pc:docChgLst>
  <pc:docChgLst>
    <pc:chgData name="KWA Kah Boon" userId="S::kahboon.kwa.2022@mitb.smu.edu.sg::2824a13b-2519-4622-a3b1-4f494237f709" providerId="AD" clId="Web-{2BA7CF14-9FBD-4E55-B69A-5325A9BDC650}"/>
    <pc:docChg chg="modSld">
      <pc:chgData name="KWA Kah Boon" userId="S::kahboon.kwa.2022@mitb.smu.edu.sg::2824a13b-2519-4622-a3b1-4f494237f709" providerId="AD" clId="Web-{2BA7CF14-9FBD-4E55-B69A-5325A9BDC650}" dt="2023-08-16T09:32:56.599" v="294" actId="20577"/>
      <pc:docMkLst>
        <pc:docMk/>
      </pc:docMkLst>
      <pc:sldChg chg="modSp">
        <pc:chgData name="KWA Kah Boon" userId="S::kahboon.kwa.2022@mitb.smu.edu.sg::2824a13b-2519-4622-a3b1-4f494237f709" providerId="AD" clId="Web-{2BA7CF14-9FBD-4E55-B69A-5325A9BDC650}" dt="2023-08-16T09:32:56.599" v="294" actId="20577"/>
        <pc:sldMkLst>
          <pc:docMk/>
          <pc:sldMk cId="4029395221" sldId="323"/>
        </pc:sldMkLst>
        <pc:spChg chg="mod">
          <ac:chgData name="KWA Kah Boon" userId="S::kahboon.kwa.2022@mitb.smu.edu.sg::2824a13b-2519-4622-a3b1-4f494237f709" providerId="AD" clId="Web-{2BA7CF14-9FBD-4E55-B69A-5325A9BDC650}" dt="2023-08-16T09:32:56.599" v="294" actId="20577"/>
          <ac:spMkLst>
            <pc:docMk/>
            <pc:sldMk cId="4029395221" sldId="323"/>
            <ac:spMk id="4" creationId="{EDDE4BA0-B2F5-7F1D-15D6-3F25590947EE}"/>
          </ac:spMkLst>
        </pc:spChg>
        <pc:graphicFrameChg chg="mod modGraphic">
          <ac:chgData name="KWA Kah Boon" userId="S::kahboon.kwa.2022@mitb.smu.edu.sg::2824a13b-2519-4622-a3b1-4f494237f709" providerId="AD" clId="Web-{2BA7CF14-9FBD-4E55-B69A-5325A9BDC650}" dt="2023-08-16T09:22:10.107" v="120"/>
          <ac:graphicFrameMkLst>
            <pc:docMk/>
            <pc:sldMk cId="4029395221" sldId="323"/>
            <ac:graphicFrameMk id="7" creationId="{26FF45BC-84E3-318E-00F9-C07B24C149E3}"/>
          </ac:graphicFrameMkLst>
        </pc:graphicFrameChg>
      </pc:sldChg>
    </pc:docChg>
  </pc:docChgLst>
  <pc:docChgLst>
    <pc:chgData name="Yogendra Sunil SHINDE" userId="S::yogendrass.2022@mitb.smu.edu.sg::8b3a97fd-f84d-4219-bcc1-2459212627c9" providerId="AD" clId="Web-{BDBCAB5B-1743-4FFB-B2C8-97E52E83EEFA}"/>
    <pc:docChg chg="modSld">
      <pc:chgData name="Yogendra Sunil SHINDE" userId="S::yogendrass.2022@mitb.smu.edu.sg::8b3a97fd-f84d-4219-bcc1-2459212627c9" providerId="AD" clId="Web-{BDBCAB5B-1743-4FFB-B2C8-97E52E83EEFA}" dt="2023-08-19T09:40:42.884" v="25" actId="20577"/>
      <pc:docMkLst>
        <pc:docMk/>
      </pc:docMkLst>
      <pc:sldChg chg="modSp">
        <pc:chgData name="Yogendra Sunil SHINDE" userId="S::yogendrass.2022@mitb.smu.edu.sg::8b3a97fd-f84d-4219-bcc1-2459212627c9" providerId="AD" clId="Web-{BDBCAB5B-1743-4FFB-B2C8-97E52E83EEFA}" dt="2023-08-19T09:40:42.884" v="25" actId="20577"/>
        <pc:sldMkLst>
          <pc:docMk/>
          <pc:sldMk cId="2881303232" sldId="1048"/>
        </pc:sldMkLst>
        <pc:spChg chg="mod">
          <ac:chgData name="Yogendra Sunil SHINDE" userId="S::yogendrass.2022@mitb.smu.edu.sg::8b3a97fd-f84d-4219-bcc1-2459212627c9" providerId="AD" clId="Web-{BDBCAB5B-1743-4FFB-B2C8-97E52E83EEFA}" dt="2023-08-19T09:40:42.884" v="25" actId="20577"/>
          <ac:spMkLst>
            <pc:docMk/>
            <pc:sldMk cId="2881303232" sldId="1048"/>
            <ac:spMk id="4" creationId="{D3060061-CADF-85CB-3F15-1436C7229418}"/>
          </ac:spMkLst>
        </pc:spChg>
      </pc:sldChg>
      <pc:sldChg chg="modSp">
        <pc:chgData name="Yogendra Sunil SHINDE" userId="S::yogendrass.2022@mitb.smu.edu.sg::8b3a97fd-f84d-4219-bcc1-2459212627c9" providerId="AD" clId="Web-{BDBCAB5B-1743-4FFB-B2C8-97E52E83EEFA}" dt="2023-08-19T09:14:12.031" v="0" actId="1076"/>
        <pc:sldMkLst>
          <pc:docMk/>
          <pc:sldMk cId="779489973" sldId="1051"/>
        </pc:sldMkLst>
        <pc:picChg chg="mod">
          <ac:chgData name="Yogendra Sunil SHINDE" userId="S::yogendrass.2022@mitb.smu.edu.sg::8b3a97fd-f84d-4219-bcc1-2459212627c9" providerId="AD" clId="Web-{BDBCAB5B-1743-4FFB-B2C8-97E52E83EEFA}" dt="2023-08-19T09:14:12.031" v="0" actId="1076"/>
          <ac:picMkLst>
            <pc:docMk/>
            <pc:sldMk cId="779489973" sldId="1051"/>
            <ac:picMk id="15" creationId="{4FF632E3-3C6A-14EA-AAA3-86A71E879078}"/>
          </ac:picMkLst>
        </pc:picChg>
      </pc:sldChg>
    </pc:docChg>
  </pc:docChgLst>
  <pc:docChgLst>
    <pc:chgData name="Yogendra Sunil SHINDE" userId="S::yogendrass.2022@mitb.smu.edu.sg::8b3a97fd-f84d-4219-bcc1-2459212627c9" providerId="AD" clId="Web-{8042BCF1-F65E-44C7-9B16-9DA497C1EBC8}"/>
    <pc:docChg chg="modSld sldOrd">
      <pc:chgData name="Yogendra Sunil SHINDE" userId="S::yogendrass.2022@mitb.smu.edu.sg::8b3a97fd-f84d-4219-bcc1-2459212627c9" providerId="AD" clId="Web-{8042BCF1-F65E-44C7-9B16-9DA497C1EBC8}" dt="2023-08-19T12:43:30.062" v="9" actId="20577"/>
      <pc:docMkLst>
        <pc:docMk/>
      </pc:docMkLst>
      <pc:sldChg chg="modSp ord">
        <pc:chgData name="Yogendra Sunil SHINDE" userId="S::yogendrass.2022@mitb.smu.edu.sg::8b3a97fd-f84d-4219-bcc1-2459212627c9" providerId="AD" clId="Web-{8042BCF1-F65E-44C7-9B16-9DA497C1EBC8}" dt="2023-08-19T12:38:45.242" v="1"/>
        <pc:sldMkLst>
          <pc:docMk/>
          <pc:sldMk cId="2251051821" sldId="1048"/>
        </pc:sldMkLst>
        <pc:spChg chg="mod">
          <ac:chgData name="Yogendra Sunil SHINDE" userId="S::yogendrass.2022@mitb.smu.edu.sg::8b3a97fd-f84d-4219-bcc1-2459212627c9" providerId="AD" clId="Web-{8042BCF1-F65E-44C7-9B16-9DA497C1EBC8}" dt="2023-08-19T12:38:45.242" v="1"/>
          <ac:spMkLst>
            <pc:docMk/>
            <pc:sldMk cId="2251051821" sldId="1048"/>
            <ac:spMk id="4" creationId="{D3060061-CADF-85CB-3F15-1436C7229418}"/>
          </ac:spMkLst>
        </pc:spChg>
      </pc:sldChg>
      <pc:sldChg chg="modSp">
        <pc:chgData name="Yogendra Sunil SHINDE" userId="S::yogendrass.2022@mitb.smu.edu.sg::8b3a97fd-f84d-4219-bcc1-2459212627c9" providerId="AD" clId="Web-{8042BCF1-F65E-44C7-9B16-9DA497C1EBC8}" dt="2023-08-19T12:43:30.062" v="9" actId="20577"/>
        <pc:sldMkLst>
          <pc:docMk/>
          <pc:sldMk cId="525987789" sldId="1057"/>
        </pc:sldMkLst>
        <pc:spChg chg="mod">
          <ac:chgData name="Yogendra Sunil SHINDE" userId="S::yogendrass.2022@mitb.smu.edu.sg::8b3a97fd-f84d-4219-bcc1-2459212627c9" providerId="AD" clId="Web-{8042BCF1-F65E-44C7-9B16-9DA497C1EBC8}" dt="2023-08-19T12:43:30.062" v="9" actId="20577"/>
          <ac:spMkLst>
            <pc:docMk/>
            <pc:sldMk cId="525987789" sldId="1057"/>
            <ac:spMk id="3" creationId="{8E07A383-95FA-A3E1-7AF4-9EE26F868A8B}"/>
          </ac:spMkLst>
        </pc:spChg>
      </pc:sldChg>
    </pc:docChg>
  </pc:docChgLst>
  <pc:docChgLst>
    <pc:chgData name="KWA Kah Boon" userId="S::kahboon.kwa.2022@mitb.smu.edu.sg::2824a13b-2519-4622-a3b1-4f494237f709" providerId="AD" clId="Web-{DE30204F-057A-4D2F-8B98-B070F74C1114}"/>
    <pc:docChg chg="modSld">
      <pc:chgData name="KWA Kah Boon" userId="S::kahboon.kwa.2022@mitb.smu.edu.sg::2824a13b-2519-4622-a3b1-4f494237f709" providerId="AD" clId="Web-{DE30204F-057A-4D2F-8B98-B070F74C1114}" dt="2023-08-20T01:47:53.026" v="1" actId="1076"/>
      <pc:docMkLst>
        <pc:docMk/>
      </pc:docMkLst>
      <pc:sldChg chg="modSp">
        <pc:chgData name="KWA Kah Boon" userId="S::kahboon.kwa.2022@mitb.smu.edu.sg::2824a13b-2519-4622-a3b1-4f494237f709" providerId="AD" clId="Web-{DE30204F-057A-4D2F-8B98-B070F74C1114}" dt="2023-08-20T01:47:53.026" v="1" actId="1076"/>
        <pc:sldMkLst>
          <pc:docMk/>
          <pc:sldMk cId="3794919431" sldId="317"/>
        </pc:sldMkLst>
        <pc:picChg chg="mod">
          <ac:chgData name="KWA Kah Boon" userId="S::kahboon.kwa.2022@mitb.smu.edu.sg::2824a13b-2519-4622-a3b1-4f494237f709" providerId="AD" clId="Web-{DE30204F-057A-4D2F-8B98-B070F74C1114}" dt="2023-08-20T01:47:53.026" v="1" actId="1076"/>
          <ac:picMkLst>
            <pc:docMk/>
            <pc:sldMk cId="3794919431" sldId="317"/>
            <ac:picMk id="1026" creationId="{54D1B987-DFAE-42F3-9F3F-76BE2AA1819F}"/>
          </ac:picMkLst>
        </pc:picChg>
      </pc:sldChg>
    </pc:docChg>
  </pc:docChgLst>
  <pc:docChgLst>
    <pc:chgData name="ZHU Fangyuan" userId="S::fyzhu.2022@mitb.smu.edu.sg::f33e8943-f34e-4738-ba0b-fa430783dc4a" providerId="AD" clId="Web-{BEE5F00F-A18C-67F7-EC4D-77FC6DE1BC21}"/>
    <pc:docChg chg="modSld">
      <pc:chgData name="ZHU Fangyuan" userId="S::fyzhu.2022@mitb.smu.edu.sg::f33e8943-f34e-4738-ba0b-fa430783dc4a" providerId="AD" clId="Web-{BEE5F00F-A18C-67F7-EC4D-77FC6DE1BC21}" dt="2023-08-17T07:15:42.336" v="3"/>
      <pc:docMkLst>
        <pc:docMk/>
      </pc:docMkLst>
      <pc:sldChg chg="addSp delSp modSp">
        <pc:chgData name="ZHU Fangyuan" userId="S::fyzhu.2022@mitb.smu.edu.sg::f33e8943-f34e-4738-ba0b-fa430783dc4a" providerId="AD" clId="Web-{BEE5F00F-A18C-67F7-EC4D-77FC6DE1BC21}" dt="2023-08-17T07:15:42.336" v="3"/>
        <pc:sldMkLst>
          <pc:docMk/>
          <pc:sldMk cId="3370216181" sldId="333"/>
        </pc:sldMkLst>
        <pc:spChg chg="add mod">
          <ac:chgData name="ZHU Fangyuan" userId="S::fyzhu.2022@mitb.smu.edu.sg::f33e8943-f34e-4738-ba0b-fa430783dc4a" providerId="AD" clId="Web-{BEE5F00F-A18C-67F7-EC4D-77FC6DE1BC21}" dt="2023-08-17T07:15:42.336" v="3"/>
          <ac:spMkLst>
            <pc:docMk/>
            <pc:sldMk cId="3370216181" sldId="333"/>
            <ac:spMk id="12" creationId="{80D9725E-6AB9-38C7-C757-5686BBC1CE34}"/>
          </ac:spMkLst>
        </pc:spChg>
        <pc:graphicFrameChg chg="add mod">
          <ac:chgData name="ZHU Fangyuan" userId="S::fyzhu.2022@mitb.smu.edu.sg::f33e8943-f34e-4738-ba0b-fa430783dc4a" providerId="AD" clId="Web-{BEE5F00F-A18C-67F7-EC4D-77FC6DE1BC21}" dt="2023-08-17T07:15:42.180" v="1"/>
          <ac:graphicFrameMkLst>
            <pc:docMk/>
            <pc:sldMk cId="3370216181" sldId="333"/>
            <ac:graphicFrameMk id="5" creationId="{71936E26-1A6C-A61F-EFDE-0CD9D6B470E9}"/>
          </ac:graphicFrameMkLst>
        </pc:graphicFrameChg>
        <pc:graphicFrameChg chg="del">
          <ac:chgData name="ZHU Fangyuan" userId="S::fyzhu.2022@mitb.smu.edu.sg::f33e8943-f34e-4738-ba0b-fa430783dc4a" providerId="AD" clId="Web-{BEE5F00F-A18C-67F7-EC4D-77FC6DE1BC21}" dt="2023-08-17T07:15:38.961" v="0"/>
          <ac:graphicFrameMkLst>
            <pc:docMk/>
            <pc:sldMk cId="3370216181" sldId="333"/>
            <ac:graphicFrameMk id="6" creationId="{91FCA721-15E9-5724-D9C1-B00AF9FE4EE1}"/>
          </ac:graphicFrameMkLst>
        </pc:graphicFrameChg>
      </pc:sldChg>
    </pc:docChg>
  </pc:docChgLst>
  <pc:docChgLst>
    <pc:chgData name="Yogendra Sunil SHINDE" userId="S::yogendrass.2022@mitb.smu.edu.sg::8b3a97fd-f84d-4219-bcc1-2459212627c9" providerId="AD" clId="Web-{B096D610-FF26-439C-9DB4-DCF52675B9BD}"/>
    <pc:docChg chg="modSld">
      <pc:chgData name="Yogendra Sunil SHINDE" userId="S::yogendrass.2022@mitb.smu.edu.sg::8b3a97fd-f84d-4219-bcc1-2459212627c9" providerId="AD" clId="Web-{B096D610-FF26-439C-9DB4-DCF52675B9BD}" dt="2023-08-19T08:24:32.607" v="188" actId="14100"/>
      <pc:docMkLst>
        <pc:docMk/>
      </pc:docMkLst>
      <pc:sldChg chg="modSp">
        <pc:chgData name="Yogendra Sunil SHINDE" userId="S::yogendrass.2022@mitb.smu.edu.sg::8b3a97fd-f84d-4219-bcc1-2459212627c9" providerId="AD" clId="Web-{B096D610-FF26-439C-9DB4-DCF52675B9BD}" dt="2023-08-19T08:16:42.794" v="101" actId="20577"/>
        <pc:sldMkLst>
          <pc:docMk/>
          <pc:sldMk cId="2881303232" sldId="1048"/>
        </pc:sldMkLst>
        <pc:spChg chg="mod">
          <ac:chgData name="Yogendra Sunil SHINDE" userId="S::yogendrass.2022@mitb.smu.edu.sg::8b3a97fd-f84d-4219-bcc1-2459212627c9" providerId="AD" clId="Web-{B096D610-FF26-439C-9DB4-DCF52675B9BD}" dt="2023-08-19T08:16:42.794" v="101" actId="20577"/>
          <ac:spMkLst>
            <pc:docMk/>
            <pc:sldMk cId="2881303232" sldId="1048"/>
            <ac:spMk id="4" creationId="{D3060061-CADF-85CB-3F15-1436C7229418}"/>
          </ac:spMkLst>
        </pc:spChg>
      </pc:sldChg>
      <pc:sldChg chg="addSp delSp modSp">
        <pc:chgData name="Yogendra Sunil SHINDE" userId="S::yogendrass.2022@mitb.smu.edu.sg::8b3a97fd-f84d-4219-bcc1-2459212627c9" providerId="AD" clId="Web-{B096D610-FF26-439C-9DB4-DCF52675B9BD}" dt="2023-08-19T08:24:32.607" v="188" actId="14100"/>
        <pc:sldMkLst>
          <pc:docMk/>
          <pc:sldMk cId="113056044" sldId="1057"/>
        </pc:sldMkLst>
        <pc:spChg chg="add mod">
          <ac:chgData name="Yogendra Sunil SHINDE" userId="S::yogendrass.2022@mitb.smu.edu.sg::8b3a97fd-f84d-4219-bcc1-2459212627c9" providerId="AD" clId="Web-{B096D610-FF26-439C-9DB4-DCF52675B9BD}" dt="2023-08-19T08:24:32.607" v="188" actId="14100"/>
          <ac:spMkLst>
            <pc:docMk/>
            <pc:sldMk cId="113056044" sldId="1057"/>
            <ac:spMk id="3" creationId="{8E07A383-95FA-A3E1-7AF4-9EE26F868A8B}"/>
          </ac:spMkLst>
        </pc:spChg>
        <pc:spChg chg="add mod ord">
          <ac:chgData name="Yogendra Sunil SHINDE" userId="S::yogendrass.2022@mitb.smu.edu.sg::8b3a97fd-f84d-4219-bcc1-2459212627c9" providerId="AD" clId="Web-{B096D610-FF26-439C-9DB4-DCF52675B9BD}" dt="2023-08-19T08:24:11.825" v="183"/>
          <ac:spMkLst>
            <pc:docMk/>
            <pc:sldMk cId="113056044" sldId="1057"/>
            <ac:spMk id="4" creationId="{3B92B9AF-FB47-2F6C-87D9-241C1EAB6D42}"/>
          </ac:spMkLst>
        </pc:spChg>
        <pc:spChg chg="add mod">
          <ac:chgData name="Yogendra Sunil SHINDE" userId="S::yogendrass.2022@mitb.smu.edu.sg::8b3a97fd-f84d-4219-bcc1-2459212627c9" providerId="AD" clId="Web-{B096D610-FF26-439C-9DB4-DCF52675B9BD}" dt="2023-08-19T08:23:55.387" v="182" actId="14100"/>
          <ac:spMkLst>
            <pc:docMk/>
            <pc:sldMk cId="113056044" sldId="1057"/>
            <ac:spMk id="6" creationId="{5F259D73-04FE-ABAA-CEB7-644207F4A387}"/>
          </ac:spMkLst>
        </pc:spChg>
        <pc:spChg chg="mod">
          <ac:chgData name="Yogendra Sunil SHINDE" userId="S::yogendrass.2022@mitb.smu.edu.sg::8b3a97fd-f84d-4219-bcc1-2459212627c9" providerId="AD" clId="Web-{B096D610-FF26-439C-9DB4-DCF52675B9BD}" dt="2023-08-19T08:23:02.323" v="176" actId="1076"/>
          <ac:spMkLst>
            <pc:docMk/>
            <pc:sldMk cId="113056044" sldId="1057"/>
            <ac:spMk id="14" creationId="{1FE1DF4F-563D-DC32-8607-B10651A1EE22}"/>
          </ac:spMkLst>
        </pc:spChg>
        <pc:spChg chg="del mod">
          <ac:chgData name="Yogendra Sunil SHINDE" userId="S::yogendrass.2022@mitb.smu.edu.sg::8b3a97fd-f84d-4219-bcc1-2459212627c9" providerId="AD" clId="Web-{B096D610-FF26-439C-9DB4-DCF52675B9BD}" dt="2023-08-19T08:20:29.240" v="138"/>
          <ac:spMkLst>
            <pc:docMk/>
            <pc:sldMk cId="113056044" sldId="1057"/>
            <ac:spMk id="15" creationId="{50676B03-818F-17E3-A169-87E88631BD07}"/>
          </ac:spMkLst>
        </pc:spChg>
        <pc:spChg chg="del mod">
          <ac:chgData name="Yogendra Sunil SHINDE" userId="S::yogendrass.2022@mitb.smu.edu.sg::8b3a97fd-f84d-4219-bcc1-2459212627c9" providerId="AD" clId="Web-{B096D610-FF26-439C-9DB4-DCF52675B9BD}" dt="2023-08-19T08:21:04.616" v="159"/>
          <ac:spMkLst>
            <pc:docMk/>
            <pc:sldMk cId="113056044" sldId="1057"/>
            <ac:spMk id="16" creationId="{DF8B172B-E46E-FBE0-3D95-16B85EE71150}"/>
          </ac:spMkLst>
        </pc:spChg>
        <pc:spChg chg="del mod">
          <ac:chgData name="Yogendra Sunil SHINDE" userId="S::yogendrass.2022@mitb.smu.edu.sg::8b3a97fd-f84d-4219-bcc1-2459212627c9" providerId="AD" clId="Web-{B096D610-FF26-439C-9DB4-DCF52675B9BD}" dt="2023-08-19T08:19:40.019" v="125"/>
          <ac:spMkLst>
            <pc:docMk/>
            <pc:sldMk cId="113056044" sldId="1057"/>
            <ac:spMk id="17" creationId="{39A30A9B-5B3D-3813-E7E6-A725A477ED79}"/>
          </ac:spMkLst>
        </pc:spChg>
        <pc:spChg chg="del">
          <ac:chgData name="Yogendra Sunil SHINDE" userId="S::yogendrass.2022@mitb.smu.edu.sg::8b3a97fd-f84d-4219-bcc1-2459212627c9" providerId="AD" clId="Web-{B096D610-FF26-439C-9DB4-DCF52675B9BD}" dt="2023-08-19T08:23:09.792" v="177"/>
          <ac:spMkLst>
            <pc:docMk/>
            <pc:sldMk cId="113056044" sldId="1057"/>
            <ac:spMk id="18" creationId="{02886643-B292-BAE7-6C82-301C7FC56A60}"/>
          </ac:spMkLst>
        </pc:spChg>
        <pc:spChg chg="del">
          <ac:chgData name="Yogendra Sunil SHINDE" userId="S::yogendrass.2022@mitb.smu.edu.sg::8b3a97fd-f84d-4219-bcc1-2459212627c9" providerId="AD" clId="Web-{B096D610-FF26-439C-9DB4-DCF52675B9BD}" dt="2023-08-19T08:22:42.760" v="173"/>
          <ac:spMkLst>
            <pc:docMk/>
            <pc:sldMk cId="113056044" sldId="1057"/>
            <ac:spMk id="19" creationId="{72A8DD05-12C4-EA03-373F-49FEE432D3C4}"/>
          </ac:spMkLst>
        </pc:spChg>
        <pc:picChg chg="mod">
          <ac:chgData name="Yogendra Sunil SHINDE" userId="S::yogendrass.2022@mitb.smu.edu.sg::8b3a97fd-f84d-4219-bcc1-2459212627c9" providerId="AD" clId="Web-{B096D610-FF26-439C-9DB4-DCF52675B9BD}" dt="2023-08-19T08:22:50.385" v="174" actId="14100"/>
          <ac:picMkLst>
            <pc:docMk/>
            <pc:sldMk cId="113056044" sldId="1057"/>
            <ac:picMk id="7" creationId="{37ABE1DB-EE34-E03E-C77C-08EFC86B0AB8}"/>
          </ac:picMkLst>
        </pc:picChg>
        <pc:picChg chg="mod">
          <ac:chgData name="Yogendra Sunil SHINDE" userId="S::yogendrass.2022@mitb.smu.edu.sg::8b3a97fd-f84d-4219-bcc1-2459212627c9" providerId="AD" clId="Web-{B096D610-FF26-439C-9DB4-DCF52675B9BD}" dt="2023-08-19T08:22:39.603" v="172" actId="14100"/>
          <ac:picMkLst>
            <pc:docMk/>
            <pc:sldMk cId="113056044" sldId="1057"/>
            <ac:picMk id="13" creationId="{BA7544F7-6C3A-4E75-3061-F0AC197D1F0C}"/>
          </ac:picMkLst>
        </pc:picChg>
      </pc:sldChg>
    </pc:docChg>
  </pc:docChgLst>
  <pc:docChgLst>
    <pc:chgData name="KWA Kah Boon" userId="S::kahboon.kwa.2022@mitb.smu.edu.sg::2824a13b-2519-4622-a3b1-4f494237f709" providerId="AD" clId="Web-{67B0994D-FEC5-465D-84EA-988510D60543}"/>
    <pc:docChg chg="modSld">
      <pc:chgData name="KWA Kah Boon" userId="S::kahboon.kwa.2022@mitb.smu.edu.sg::2824a13b-2519-4622-a3b1-4f494237f709" providerId="AD" clId="Web-{67B0994D-FEC5-465D-84EA-988510D60543}" dt="2023-08-16T00:26:03.100" v="174" actId="20577"/>
      <pc:docMkLst>
        <pc:docMk/>
      </pc:docMkLst>
      <pc:sldChg chg="addSp delSp modSp">
        <pc:chgData name="KWA Kah Boon" userId="S::kahboon.kwa.2022@mitb.smu.edu.sg::2824a13b-2519-4622-a3b1-4f494237f709" providerId="AD" clId="Web-{67B0994D-FEC5-465D-84EA-988510D60543}" dt="2023-08-16T00:26:03.100" v="174" actId="20577"/>
        <pc:sldMkLst>
          <pc:docMk/>
          <pc:sldMk cId="716980695" sldId="359"/>
        </pc:sldMkLst>
        <pc:spChg chg="mod">
          <ac:chgData name="KWA Kah Boon" userId="S::kahboon.kwa.2022@mitb.smu.edu.sg::2824a13b-2519-4622-a3b1-4f494237f709" providerId="AD" clId="Web-{67B0994D-FEC5-465D-84EA-988510D60543}" dt="2023-08-16T00:22:46.952" v="110" actId="1076"/>
          <ac:spMkLst>
            <pc:docMk/>
            <pc:sldMk cId="716980695" sldId="359"/>
            <ac:spMk id="5" creationId="{E24CC081-979F-8969-337C-647016E9CE0C}"/>
          </ac:spMkLst>
        </pc:spChg>
        <pc:spChg chg="mod">
          <ac:chgData name="KWA Kah Boon" userId="S::kahboon.kwa.2022@mitb.smu.edu.sg::2824a13b-2519-4622-a3b1-4f494237f709" providerId="AD" clId="Web-{67B0994D-FEC5-465D-84EA-988510D60543}" dt="2023-08-16T00:21:47.715" v="105" actId="1076"/>
          <ac:spMkLst>
            <pc:docMk/>
            <pc:sldMk cId="716980695" sldId="359"/>
            <ac:spMk id="7" creationId="{319421E5-0E7B-B57F-A3EE-5233CA24D264}"/>
          </ac:spMkLst>
        </pc:spChg>
        <pc:spChg chg="mod">
          <ac:chgData name="KWA Kah Boon" userId="S::kahboon.kwa.2022@mitb.smu.edu.sg::2824a13b-2519-4622-a3b1-4f494237f709" providerId="AD" clId="Web-{67B0994D-FEC5-465D-84EA-988510D60543}" dt="2023-08-16T00:20:40.369" v="97" actId="20577"/>
          <ac:spMkLst>
            <pc:docMk/>
            <pc:sldMk cId="716980695" sldId="359"/>
            <ac:spMk id="12" creationId="{1A89DCC1-1057-0B99-5279-5DD5ABDF2174}"/>
          </ac:spMkLst>
        </pc:spChg>
        <pc:spChg chg="mod">
          <ac:chgData name="KWA Kah Boon" userId="S::kahboon.kwa.2022@mitb.smu.edu.sg::2824a13b-2519-4622-a3b1-4f494237f709" providerId="AD" clId="Web-{67B0994D-FEC5-465D-84EA-988510D60543}" dt="2023-08-16T00:24:11.846" v="126" actId="20577"/>
          <ac:spMkLst>
            <pc:docMk/>
            <pc:sldMk cId="716980695" sldId="359"/>
            <ac:spMk id="16" creationId="{05DF1819-F12F-22B1-E2FC-2EE10C42A56A}"/>
          </ac:spMkLst>
        </pc:spChg>
        <pc:spChg chg="del">
          <ac:chgData name="KWA Kah Boon" userId="S::kahboon.kwa.2022@mitb.smu.edu.sg::2824a13b-2519-4622-a3b1-4f494237f709" providerId="AD" clId="Web-{67B0994D-FEC5-465D-84EA-988510D60543}" dt="2023-08-16T00:11:47.896" v="0"/>
          <ac:spMkLst>
            <pc:docMk/>
            <pc:sldMk cId="716980695" sldId="359"/>
            <ac:spMk id="17" creationId="{17CAAB9A-D007-00E0-45C0-EB4B04D0D390}"/>
          </ac:spMkLst>
        </pc:spChg>
        <pc:spChg chg="mod">
          <ac:chgData name="KWA Kah Boon" userId="S::kahboon.kwa.2022@mitb.smu.edu.sg::2824a13b-2519-4622-a3b1-4f494237f709" providerId="AD" clId="Web-{67B0994D-FEC5-465D-84EA-988510D60543}" dt="2023-08-16T00:24:27.893" v="132" actId="20577"/>
          <ac:spMkLst>
            <pc:docMk/>
            <pc:sldMk cId="716980695" sldId="359"/>
            <ac:spMk id="18" creationId="{A500BA9F-8A88-AF41-9400-3669481CF1F1}"/>
          </ac:spMkLst>
        </pc:spChg>
        <pc:spChg chg="add mod">
          <ac:chgData name="KWA Kah Boon" userId="S::kahboon.kwa.2022@mitb.smu.edu.sg::2824a13b-2519-4622-a3b1-4f494237f709" providerId="AD" clId="Web-{67B0994D-FEC5-465D-84EA-988510D60543}" dt="2023-08-16T00:17:06.455" v="43" actId="1076"/>
          <ac:spMkLst>
            <pc:docMk/>
            <pc:sldMk cId="716980695" sldId="359"/>
            <ac:spMk id="19" creationId="{8E2A0295-C876-9C46-C2F7-F79F161A397C}"/>
          </ac:spMkLst>
        </pc:spChg>
        <pc:spChg chg="add mod">
          <ac:chgData name="KWA Kah Boon" userId="S::kahboon.kwa.2022@mitb.smu.edu.sg::2824a13b-2519-4622-a3b1-4f494237f709" providerId="AD" clId="Web-{67B0994D-FEC5-465D-84EA-988510D60543}" dt="2023-08-16T00:17:25.268" v="48" actId="1076"/>
          <ac:spMkLst>
            <pc:docMk/>
            <pc:sldMk cId="716980695" sldId="359"/>
            <ac:spMk id="20" creationId="{083380CB-DA9B-A01A-0F9F-5CA1BC799CA8}"/>
          </ac:spMkLst>
        </pc:spChg>
        <pc:spChg chg="add mod">
          <ac:chgData name="KWA Kah Boon" userId="S::kahboon.kwa.2022@mitb.smu.edu.sg::2824a13b-2519-4622-a3b1-4f494237f709" providerId="AD" clId="Web-{67B0994D-FEC5-465D-84EA-988510D60543}" dt="2023-08-16T00:20:15.228" v="95" actId="1076"/>
          <ac:spMkLst>
            <pc:docMk/>
            <pc:sldMk cId="716980695" sldId="359"/>
            <ac:spMk id="21" creationId="{1738C1A2-540A-ECB6-C25B-431EE3BCE967}"/>
          </ac:spMkLst>
        </pc:spChg>
        <pc:spChg chg="add mod">
          <ac:chgData name="KWA Kah Boon" userId="S::kahboon.kwa.2022@mitb.smu.edu.sg::2824a13b-2519-4622-a3b1-4f494237f709" providerId="AD" clId="Web-{67B0994D-FEC5-465D-84EA-988510D60543}" dt="2023-08-16T00:26:03.100" v="174" actId="20577"/>
          <ac:spMkLst>
            <pc:docMk/>
            <pc:sldMk cId="716980695" sldId="359"/>
            <ac:spMk id="25" creationId="{C24D172A-33B7-8DA3-0115-6624AEF72351}"/>
          </ac:spMkLst>
        </pc:spChg>
        <pc:picChg chg="add mod">
          <ac:chgData name="KWA Kah Boon" userId="S::kahboon.kwa.2022@mitb.smu.edu.sg::2824a13b-2519-4622-a3b1-4f494237f709" providerId="AD" clId="Web-{67B0994D-FEC5-465D-84EA-988510D60543}" dt="2023-08-16T00:17:00.908" v="42" actId="1076"/>
          <ac:picMkLst>
            <pc:docMk/>
            <pc:sldMk cId="716980695" sldId="359"/>
            <ac:picMk id="3" creationId="{39CBCD6E-227C-CDA5-26C2-B8E3E450545A}"/>
          </ac:picMkLst>
        </pc:picChg>
        <pc:picChg chg="add mod">
          <ac:chgData name="KWA Kah Boon" userId="S::kahboon.kwa.2022@mitb.smu.edu.sg::2824a13b-2519-4622-a3b1-4f494237f709" providerId="AD" clId="Web-{67B0994D-FEC5-465D-84EA-988510D60543}" dt="2023-08-16T00:18:20.973" v="50"/>
          <ac:picMkLst>
            <pc:docMk/>
            <pc:sldMk cId="716980695" sldId="359"/>
            <ac:picMk id="4" creationId="{40357C61-F1FE-68BF-548F-B1E32A64E215}"/>
          </ac:picMkLst>
        </pc:picChg>
        <pc:picChg chg="add mod">
          <ac:chgData name="KWA Kah Boon" userId="S::kahboon.kwa.2022@mitb.smu.edu.sg::2824a13b-2519-4622-a3b1-4f494237f709" providerId="AD" clId="Web-{67B0994D-FEC5-465D-84EA-988510D60543}" dt="2023-08-16T00:18:01.176" v="49"/>
          <ac:picMkLst>
            <pc:docMk/>
            <pc:sldMk cId="716980695" sldId="359"/>
            <ac:picMk id="14" creationId="{50B70992-CD36-B996-659F-5089F6A95324}"/>
          </ac:picMkLst>
        </pc:picChg>
        <pc:picChg chg="add mod">
          <ac:chgData name="KWA Kah Boon" userId="S::kahboon.kwa.2022@mitb.smu.edu.sg::2824a13b-2519-4622-a3b1-4f494237f709" providerId="AD" clId="Web-{67B0994D-FEC5-465D-84EA-988510D60543}" dt="2023-08-16T00:20:56.838" v="99" actId="1076"/>
          <ac:picMkLst>
            <pc:docMk/>
            <pc:sldMk cId="716980695" sldId="359"/>
            <ac:picMk id="22" creationId="{C9CF881B-B913-D5A9-C6CE-5C023C19D95A}"/>
          </ac:picMkLst>
        </pc:picChg>
        <pc:picChg chg="add mod">
          <ac:chgData name="KWA Kah Boon" userId="S::kahboon.kwa.2022@mitb.smu.edu.sg::2824a13b-2519-4622-a3b1-4f494237f709" providerId="AD" clId="Web-{67B0994D-FEC5-465D-84EA-988510D60543}" dt="2023-08-16T00:24:40.112" v="134" actId="1076"/>
          <ac:picMkLst>
            <pc:docMk/>
            <pc:sldMk cId="716980695" sldId="359"/>
            <ac:picMk id="23" creationId="{3E2D1330-5E0F-1020-C20D-D22BBCACF925}"/>
          </ac:picMkLst>
        </pc:picChg>
        <pc:picChg chg="add mod">
          <ac:chgData name="KWA Kah Boon" userId="S::kahboon.kwa.2022@mitb.smu.edu.sg::2824a13b-2519-4622-a3b1-4f494237f709" providerId="AD" clId="Web-{67B0994D-FEC5-465D-84EA-988510D60543}" dt="2023-08-16T00:24:34.847" v="133" actId="1076"/>
          <ac:picMkLst>
            <pc:docMk/>
            <pc:sldMk cId="716980695" sldId="359"/>
            <ac:picMk id="24" creationId="{358AF33F-C4CF-7F53-ED3C-9E1795821220}"/>
          </ac:picMkLst>
        </pc:picChg>
      </pc:sldChg>
    </pc:docChg>
  </pc:docChgLst>
  <pc:docChgLst>
    <pc:chgData name="NEO Yi Xin" userId="S::yixin.neo.2022@mitb.smu.edu.sg::1b796174-473f-401d-91ef-8e035f8ae0d4" providerId="AD" clId="Web-{50C4DECB-258B-4523-AE9E-AF2D68F39B49}"/>
    <pc:docChg chg="modSld">
      <pc:chgData name="NEO Yi Xin" userId="S::yixin.neo.2022@mitb.smu.edu.sg::1b796174-473f-401d-91ef-8e035f8ae0d4" providerId="AD" clId="Web-{50C4DECB-258B-4523-AE9E-AF2D68F39B49}" dt="2023-08-16T14:50:28.700" v="8" actId="20577"/>
      <pc:docMkLst>
        <pc:docMk/>
      </pc:docMkLst>
      <pc:sldChg chg="modSp">
        <pc:chgData name="NEO Yi Xin" userId="S::yixin.neo.2022@mitb.smu.edu.sg::1b796174-473f-401d-91ef-8e035f8ae0d4" providerId="AD" clId="Web-{50C4DECB-258B-4523-AE9E-AF2D68F39B49}" dt="2023-08-16T14:50:28.700" v="8" actId="20577"/>
        <pc:sldMkLst>
          <pc:docMk/>
          <pc:sldMk cId="716980695" sldId="359"/>
        </pc:sldMkLst>
        <pc:spChg chg="mod">
          <ac:chgData name="NEO Yi Xin" userId="S::yixin.neo.2022@mitb.smu.edu.sg::1b796174-473f-401d-91ef-8e035f8ae0d4" providerId="AD" clId="Web-{50C4DECB-258B-4523-AE9E-AF2D68F39B49}" dt="2023-08-16T14:50:28.700" v="8" actId="20577"/>
          <ac:spMkLst>
            <pc:docMk/>
            <pc:sldMk cId="716980695" sldId="359"/>
            <ac:spMk id="13" creationId="{7781238F-534B-1746-9D50-DAD7DE94FB3F}"/>
          </ac:spMkLst>
        </pc:spChg>
      </pc:sldChg>
    </pc:docChg>
  </pc:docChgLst>
  <pc:docChgLst>
    <pc:chgData name="KWA Kah Boon" userId="S::kahboon.kwa.2022@mitb.smu.edu.sg::2824a13b-2519-4622-a3b1-4f494237f709" providerId="AD" clId="Web-{2DC0037C-5EAC-47BF-82F1-BBB2D934FBCF}"/>
    <pc:docChg chg="modSld">
      <pc:chgData name="KWA Kah Boon" userId="S::kahboon.kwa.2022@mitb.smu.edu.sg::2824a13b-2519-4622-a3b1-4f494237f709" providerId="AD" clId="Web-{2DC0037C-5EAC-47BF-82F1-BBB2D934FBCF}" dt="2023-08-16T08:43:47.714" v="1238" actId="20577"/>
      <pc:docMkLst>
        <pc:docMk/>
      </pc:docMkLst>
      <pc:sldChg chg="addSp delSp modSp">
        <pc:chgData name="KWA Kah Boon" userId="S::kahboon.kwa.2022@mitb.smu.edu.sg::2824a13b-2519-4622-a3b1-4f494237f709" providerId="AD" clId="Web-{2DC0037C-5EAC-47BF-82F1-BBB2D934FBCF}" dt="2023-08-16T08:43:47.714" v="1238" actId="20577"/>
        <pc:sldMkLst>
          <pc:docMk/>
          <pc:sldMk cId="4029395221" sldId="323"/>
        </pc:sldMkLst>
        <pc:spChg chg="mod">
          <ac:chgData name="KWA Kah Boon" userId="S::kahboon.kwa.2022@mitb.smu.edu.sg::2824a13b-2519-4622-a3b1-4f494237f709" providerId="AD" clId="Web-{2DC0037C-5EAC-47BF-82F1-BBB2D934FBCF}" dt="2023-08-16T08:43:47.714" v="1238" actId="20577"/>
          <ac:spMkLst>
            <pc:docMk/>
            <pc:sldMk cId="4029395221" sldId="323"/>
            <ac:spMk id="4" creationId="{EDDE4BA0-B2F5-7F1D-15D6-3F25590947EE}"/>
          </ac:spMkLst>
        </pc:spChg>
        <pc:spChg chg="del">
          <ac:chgData name="KWA Kah Boon" userId="S::kahboon.kwa.2022@mitb.smu.edu.sg::2824a13b-2519-4622-a3b1-4f494237f709" providerId="AD" clId="Web-{2DC0037C-5EAC-47BF-82F1-BBB2D934FBCF}" dt="2023-08-16T07:43:16.128" v="18"/>
          <ac:spMkLst>
            <pc:docMk/>
            <pc:sldMk cId="4029395221" sldId="323"/>
            <ac:spMk id="6" creationId="{D574583C-674B-63AE-468B-AD69E2FB3AF6}"/>
          </ac:spMkLst>
        </pc:spChg>
        <pc:spChg chg="mod">
          <ac:chgData name="KWA Kah Boon" userId="S::kahboon.kwa.2022@mitb.smu.edu.sg::2824a13b-2519-4622-a3b1-4f494237f709" providerId="AD" clId="Web-{2DC0037C-5EAC-47BF-82F1-BBB2D934FBCF}" dt="2023-08-16T07:43:12.690" v="17" actId="20577"/>
          <ac:spMkLst>
            <pc:docMk/>
            <pc:sldMk cId="4029395221" sldId="323"/>
            <ac:spMk id="8" creationId="{6D7C346E-8C8F-90FF-9121-A70DD2E9539B}"/>
          </ac:spMkLst>
        </pc:spChg>
        <pc:spChg chg="del">
          <ac:chgData name="KWA Kah Boon" userId="S::kahboon.kwa.2022@mitb.smu.edu.sg::2824a13b-2519-4622-a3b1-4f494237f709" providerId="AD" clId="Web-{2DC0037C-5EAC-47BF-82F1-BBB2D934FBCF}" dt="2023-08-16T07:43:26.112" v="20"/>
          <ac:spMkLst>
            <pc:docMk/>
            <pc:sldMk cId="4029395221" sldId="323"/>
            <ac:spMk id="10" creationId="{53886FFC-D947-8BF3-2B40-34F1EE51E9B1}"/>
          </ac:spMkLst>
        </pc:spChg>
        <pc:spChg chg="del">
          <ac:chgData name="KWA Kah Boon" userId="S::kahboon.kwa.2022@mitb.smu.edu.sg::2824a13b-2519-4622-a3b1-4f494237f709" providerId="AD" clId="Web-{2DC0037C-5EAC-47BF-82F1-BBB2D934FBCF}" dt="2023-08-16T07:43:29.925" v="21"/>
          <ac:spMkLst>
            <pc:docMk/>
            <pc:sldMk cId="4029395221" sldId="323"/>
            <ac:spMk id="11" creationId="{A70F04CE-D814-C42E-C797-040B30B2F156}"/>
          </ac:spMkLst>
        </pc:spChg>
        <pc:graphicFrameChg chg="add mod modGraphic">
          <ac:chgData name="KWA Kah Boon" userId="S::kahboon.kwa.2022@mitb.smu.edu.sg::2824a13b-2519-4622-a3b1-4f494237f709" providerId="AD" clId="Web-{2DC0037C-5EAC-47BF-82F1-BBB2D934FBCF}" dt="2023-08-16T08:12:13.530" v="928"/>
          <ac:graphicFrameMkLst>
            <pc:docMk/>
            <pc:sldMk cId="4029395221" sldId="323"/>
            <ac:graphicFrameMk id="7" creationId="{26FF45BC-84E3-318E-00F9-C07B24C149E3}"/>
          </ac:graphicFrameMkLst>
        </pc:graphicFrameChg>
      </pc:sldChg>
    </pc:docChg>
  </pc:docChgLst>
  <pc:docChgLst>
    <pc:chgData name="KWA Kah Boon" userId="S::kahboon.kwa.2022@mitb.smu.edu.sg::2824a13b-2519-4622-a3b1-4f494237f709" providerId="AD" clId="Web-{23DB5903-B689-4510-89EE-0A0545901171}"/>
    <pc:docChg chg="addSld modSld modSection">
      <pc:chgData name="KWA Kah Boon" userId="S::kahboon.kwa.2022@mitb.smu.edu.sg::2824a13b-2519-4622-a3b1-4f494237f709" providerId="AD" clId="Web-{23DB5903-B689-4510-89EE-0A0545901171}" dt="2023-08-15T15:11:41.722" v="549" actId="20577"/>
      <pc:docMkLst>
        <pc:docMk/>
      </pc:docMkLst>
      <pc:sldChg chg="modSp">
        <pc:chgData name="KWA Kah Boon" userId="S::kahboon.kwa.2022@mitb.smu.edu.sg::2824a13b-2519-4622-a3b1-4f494237f709" providerId="AD" clId="Web-{23DB5903-B689-4510-89EE-0A0545901171}" dt="2023-08-15T14:29:14.442" v="1" actId="1076"/>
        <pc:sldMkLst>
          <pc:docMk/>
          <pc:sldMk cId="794725771" sldId="321"/>
        </pc:sldMkLst>
        <pc:graphicFrameChg chg="mod">
          <ac:chgData name="KWA Kah Boon" userId="S::kahboon.kwa.2022@mitb.smu.edu.sg::2824a13b-2519-4622-a3b1-4f494237f709" providerId="AD" clId="Web-{23DB5903-B689-4510-89EE-0A0545901171}" dt="2023-08-15T14:29:14.442" v="1" actId="1076"/>
          <ac:graphicFrameMkLst>
            <pc:docMk/>
            <pc:sldMk cId="794725771" sldId="321"/>
            <ac:graphicFrameMk id="4" creationId="{6AA73781-E181-6446-CC35-779F10918529}"/>
          </ac:graphicFrameMkLst>
        </pc:graphicFrameChg>
      </pc:sldChg>
      <pc:sldChg chg="addSp delSp modSp add replId">
        <pc:chgData name="KWA Kah Boon" userId="S::kahboon.kwa.2022@mitb.smu.edu.sg::2824a13b-2519-4622-a3b1-4f494237f709" providerId="AD" clId="Web-{23DB5903-B689-4510-89EE-0A0545901171}" dt="2023-08-15T15:11:41.722" v="549" actId="20577"/>
        <pc:sldMkLst>
          <pc:docMk/>
          <pc:sldMk cId="716980695" sldId="359"/>
        </pc:sldMkLst>
        <pc:spChg chg="add del mod">
          <ac:chgData name="KWA Kah Boon" userId="S::kahboon.kwa.2022@mitb.smu.edu.sg::2824a13b-2519-4622-a3b1-4f494237f709" providerId="AD" clId="Web-{23DB5903-B689-4510-89EE-0A0545901171}" dt="2023-08-15T14:31:56.588" v="41"/>
          <ac:spMkLst>
            <pc:docMk/>
            <pc:sldMk cId="716980695" sldId="359"/>
            <ac:spMk id="3" creationId="{C834DBF7-48A4-FF8F-8350-456A3EE7DD23}"/>
          </ac:spMkLst>
        </pc:spChg>
        <pc:spChg chg="add mod">
          <ac:chgData name="KWA Kah Boon" userId="S::kahboon.kwa.2022@mitb.smu.edu.sg::2824a13b-2519-4622-a3b1-4f494237f709" providerId="AD" clId="Web-{23DB5903-B689-4510-89EE-0A0545901171}" dt="2023-08-15T15:08:34.058" v="476"/>
          <ac:spMkLst>
            <pc:docMk/>
            <pc:sldMk cId="716980695" sldId="359"/>
            <ac:spMk id="5" creationId="{E24CC081-979F-8969-337C-647016E9CE0C}"/>
          </ac:spMkLst>
        </pc:spChg>
        <pc:spChg chg="mod">
          <ac:chgData name="KWA Kah Boon" userId="S::kahboon.kwa.2022@mitb.smu.edu.sg::2824a13b-2519-4622-a3b1-4f494237f709" providerId="AD" clId="Web-{23DB5903-B689-4510-89EE-0A0545901171}" dt="2023-08-15T14:42:46.924" v="68" actId="20577"/>
          <ac:spMkLst>
            <pc:docMk/>
            <pc:sldMk cId="716980695" sldId="359"/>
            <ac:spMk id="7" creationId="{319421E5-0E7B-B57F-A3EE-5233CA24D264}"/>
          </ac:spMkLst>
        </pc:spChg>
        <pc:spChg chg="mod">
          <ac:chgData name="KWA Kah Boon" userId="S::kahboon.kwa.2022@mitb.smu.edu.sg::2824a13b-2519-4622-a3b1-4f494237f709" providerId="AD" clId="Web-{23DB5903-B689-4510-89EE-0A0545901171}" dt="2023-08-15T15:08:16.886" v="473" actId="1076"/>
          <ac:spMkLst>
            <pc:docMk/>
            <pc:sldMk cId="716980695" sldId="359"/>
            <ac:spMk id="10" creationId="{27311F1A-C580-1C98-ADC6-047AA3A7B01A}"/>
          </ac:spMkLst>
        </pc:spChg>
        <pc:spChg chg="add mod">
          <ac:chgData name="KWA Kah Boon" userId="S::kahboon.kwa.2022@mitb.smu.edu.sg::2824a13b-2519-4622-a3b1-4f494237f709" providerId="AD" clId="Web-{23DB5903-B689-4510-89EE-0A0545901171}" dt="2023-08-15T15:09:08.169" v="485" actId="1076"/>
          <ac:spMkLst>
            <pc:docMk/>
            <pc:sldMk cId="716980695" sldId="359"/>
            <ac:spMk id="11" creationId="{7A2D8F48-E82A-523F-FDFE-FDC4CED4307E}"/>
          </ac:spMkLst>
        </pc:spChg>
        <pc:spChg chg="add mod">
          <ac:chgData name="KWA Kah Boon" userId="S::kahboon.kwa.2022@mitb.smu.edu.sg::2824a13b-2519-4622-a3b1-4f494237f709" providerId="AD" clId="Web-{23DB5903-B689-4510-89EE-0A0545901171}" dt="2023-08-15T15:08:34.168" v="478"/>
          <ac:spMkLst>
            <pc:docMk/>
            <pc:sldMk cId="716980695" sldId="359"/>
            <ac:spMk id="12" creationId="{1A89DCC1-1057-0B99-5279-5DD5ABDF2174}"/>
          </ac:spMkLst>
        </pc:spChg>
        <pc:spChg chg="add mod">
          <ac:chgData name="KWA Kah Boon" userId="S::kahboon.kwa.2022@mitb.smu.edu.sg::2824a13b-2519-4622-a3b1-4f494237f709" providerId="AD" clId="Web-{23DB5903-B689-4510-89EE-0A0545901171}" dt="2023-08-15T15:09:12.638" v="486" actId="1076"/>
          <ac:spMkLst>
            <pc:docMk/>
            <pc:sldMk cId="716980695" sldId="359"/>
            <ac:spMk id="13" creationId="{7781238F-534B-1746-9D50-DAD7DE94FB3F}"/>
          </ac:spMkLst>
        </pc:spChg>
        <pc:spChg chg="add del mod">
          <ac:chgData name="KWA Kah Boon" userId="S::kahboon.kwa.2022@mitb.smu.edu.sg::2824a13b-2519-4622-a3b1-4f494237f709" providerId="AD" clId="Web-{23DB5903-B689-4510-89EE-0A0545901171}" dt="2023-08-15T15:07:40.494" v="470"/>
          <ac:spMkLst>
            <pc:docMk/>
            <pc:sldMk cId="716980695" sldId="359"/>
            <ac:spMk id="14" creationId="{0D6EF17E-BBDA-B265-225A-8E3854E2EA70}"/>
          </ac:spMkLst>
        </pc:spChg>
        <pc:spChg chg="add mod">
          <ac:chgData name="KWA Kah Boon" userId="S::kahboon.kwa.2022@mitb.smu.edu.sg::2824a13b-2519-4622-a3b1-4f494237f709" providerId="AD" clId="Web-{23DB5903-B689-4510-89EE-0A0545901171}" dt="2023-08-15T15:00:54.198" v="337" actId="1076"/>
          <ac:spMkLst>
            <pc:docMk/>
            <pc:sldMk cId="716980695" sldId="359"/>
            <ac:spMk id="15" creationId="{33585F0B-23EF-B9C6-FCD6-3248BA99A845}"/>
          </ac:spMkLst>
        </pc:spChg>
        <pc:spChg chg="add mod">
          <ac:chgData name="KWA Kah Boon" userId="S::kahboon.kwa.2022@mitb.smu.edu.sg::2824a13b-2519-4622-a3b1-4f494237f709" providerId="AD" clId="Web-{23DB5903-B689-4510-89EE-0A0545901171}" dt="2023-08-15T15:08:48.731" v="481" actId="1076"/>
          <ac:spMkLst>
            <pc:docMk/>
            <pc:sldMk cId="716980695" sldId="359"/>
            <ac:spMk id="16" creationId="{05DF1819-F12F-22B1-E2FC-2EE10C42A56A}"/>
          </ac:spMkLst>
        </pc:spChg>
        <pc:spChg chg="add mod">
          <ac:chgData name="KWA Kah Boon" userId="S::kahboon.kwa.2022@mitb.smu.edu.sg::2824a13b-2519-4622-a3b1-4f494237f709" providerId="AD" clId="Web-{23DB5903-B689-4510-89EE-0A0545901171}" dt="2023-08-15T15:08:56.184" v="484" actId="1076"/>
          <ac:spMkLst>
            <pc:docMk/>
            <pc:sldMk cId="716980695" sldId="359"/>
            <ac:spMk id="17" creationId="{17CAAB9A-D007-00E0-45C0-EB4B04D0D390}"/>
          </ac:spMkLst>
        </pc:spChg>
        <pc:spChg chg="add mod">
          <ac:chgData name="KWA Kah Boon" userId="S::kahboon.kwa.2022@mitb.smu.edu.sg::2824a13b-2519-4622-a3b1-4f494237f709" providerId="AD" clId="Web-{23DB5903-B689-4510-89EE-0A0545901171}" dt="2023-08-15T15:11:41.722" v="549" actId="20577"/>
          <ac:spMkLst>
            <pc:docMk/>
            <pc:sldMk cId="716980695" sldId="359"/>
            <ac:spMk id="18" creationId="{A500BA9F-8A88-AF41-9400-3669481CF1F1}"/>
          </ac:spMkLst>
        </pc:spChg>
        <pc:spChg chg="del mod">
          <ac:chgData name="KWA Kah Boon" userId="S::kahboon.kwa.2022@mitb.smu.edu.sg::2824a13b-2519-4622-a3b1-4f494237f709" providerId="AD" clId="Web-{23DB5903-B689-4510-89EE-0A0545901171}" dt="2023-08-15T14:50:28.472" v="179"/>
          <ac:spMkLst>
            <pc:docMk/>
            <pc:sldMk cId="716980695" sldId="359"/>
            <ac:spMk id="2259" creationId="{00000000-0000-0000-0000-000000000000}"/>
          </ac:spMkLst>
        </pc:spChg>
        <pc:spChg chg="mod">
          <ac:chgData name="KWA Kah Boon" userId="S::kahboon.kwa.2022@mitb.smu.edu.sg::2824a13b-2519-4622-a3b1-4f494237f709" providerId="AD" clId="Web-{23DB5903-B689-4510-89EE-0A0545901171}" dt="2023-08-15T14:50:38.519" v="180" actId="1076"/>
          <ac:spMkLst>
            <pc:docMk/>
            <pc:sldMk cId="716980695" sldId="359"/>
            <ac:spMk id="2260" creationId="{00000000-0000-0000-0000-000000000000}"/>
          </ac:spMkLst>
        </pc:spChg>
        <pc:graphicFrameChg chg="del">
          <ac:chgData name="KWA Kah Boon" userId="S::kahboon.kwa.2022@mitb.smu.edu.sg::2824a13b-2519-4622-a3b1-4f494237f709" providerId="AD" clId="Web-{23DB5903-B689-4510-89EE-0A0545901171}" dt="2023-08-15T14:29:46.974" v="3"/>
          <ac:graphicFrameMkLst>
            <pc:docMk/>
            <pc:sldMk cId="716980695" sldId="359"/>
            <ac:graphicFrameMk id="4" creationId="{6AA73781-E181-6446-CC35-779F10918529}"/>
          </ac:graphicFrameMkLst>
        </pc:graphicFrameChg>
        <pc:picChg chg="add mod">
          <ac:chgData name="KWA Kah Boon" userId="S::kahboon.kwa.2022@mitb.smu.edu.sg::2824a13b-2519-4622-a3b1-4f494237f709" providerId="AD" clId="Web-{23DB5903-B689-4510-89EE-0A0545901171}" dt="2023-08-15T15:08:20.652" v="475" actId="1076"/>
          <ac:picMkLst>
            <pc:docMk/>
            <pc:sldMk cId="716980695" sldId="359"/>
            <ac:picMk id="9" creationId="{D17C3211-D532-FAE3-ACBE-D565EA3A80DE}"/>
          </ac:picMkLst>
        </pc:picChg>
      </pc:sldChg>
    </pc:docChg>
  </pc:docChgLst>
  <pc:docChgLst>
    <pc:chgData name="KWA Kah Boon" userId="S::kahboon.kwa.2022@mitb.smu.edu.sg::2824a13b-2519-4622-a3b1-4f494237f709" providerId="AD" clId="Web-{1D142AFF-6CE0-4146-8C69-B6B112061DD5}"/>
    <pc:docChg chg="modSld">
      <pc:chgData name="KWA Kah Boon" userId="S::kahboon.kwa.2022@mitb.smu.edu.sg::2824a13b-2519-4622-a3b1-4f494237f709" providerId="AD" clId="Web-{1D142AFF-6CE0-4146-8C69-B6B112061DD5}" dt="2023-08-20T10:28:42.774" v="44" actId="20577"/>
      <pc:docMkLst>
        <pc:docMk/>
      </pc:docMkLst>
      <pc:sldChg chg="addSp modSp modNotes">
        <pc:chgData name="KWA Kah Boon" userId="S::kahboon.kwa.2022@mitb.smu.edu.sg::2824a13b-2519-4622-a3b1-4f494237f709" providerId="AD" clId="Web-{1D142AFF-6CE0-4146-8C69-B6B112061DD5}" dt="2023-08-20T10:28:42.774" v="44" actId="20577"/>
        <pc:sldMkLst>
          <pc:docMk/>
          <pc:sldMk cId="1386003636" sldId="309"/>
        </pc:sldMkLst>
        <pc:spChg chg="add mod">
          <ac:chgData name="KWA Kah Boon" userId="S::kahboon.kwa.2022@mitb.smu.edu.sg::2824a13b-2519-4622-a3b1-4f494237f709" providerId="AD" clId="Web-{1D142AFF-6CE0-4146-8C69-B6B112061DD5}" dt="2023-08-20T10:28:42.774" v="44" actId="20577"/>
          <ac:spMkLst>
            <pc:docMk/>
            <pc:sldMk cId="1386003636" sldId="309"/>
            <ac:spMk id="3" creationId="{689A3DF6-3CF2-555F-C140-6702D7CA5469}"/>
          </ac:spMkLst>
        </pc:spChg>
        <pc:spChg chg="mod">
          <ac:chgData name="KWA Kah Boon" userId="S::kahboon.kwa.2022@mitb.smu.edu.sg::2824a13b-2519-4622-a3b1-4f494237f709" providerId="AD" clId="Web-{1D142AFF-6CE0-4146-8C69-B6B112061DD5}" dt="2023-08-20T10:27:27.725" v="25" actId="20577"/>
          <ac:spMkLst>
            <pc:docMk/>
            <pc:sldMk cId="1386003636" sldId="309"/>
            <ac:spMk id="1700" creationId="{00000000-0000-0000-0000-000000000000}"/>
          </ac:spMkLst>
        </pc:spChg>
      </pc:sldChg>
    </pc:docChg>
  </pc:docChgLst>
  <pc:docChgLst>
    <pc:chgData name="KWA Kah Boon" userId="S::kahboon.kwa.2022@mitb.smu.edu.sg::2824a13b-2519-4622-a3b1-4f494237f709" providerId="AD" clId="Web-{650CF723-4631-4560-9067-8EDAD9B7321A}"/>
    <pc:docChg chg="modSld">
      <pc:chgData name="KWA Kah Boon" userId="S::kahboon.kwa.2022@mitb.smu.edu.sg::2824a13b-2519-4622-a3b1-4f494237f709" providerId="AD" clId="Web-{650CF723-4631-4560-9067-8EDAD9B7321A}" dt="2023-08-16T03:08:12.629" v="130" actId="1076"/>
      <pc:docMkLst>
        <pc:docMk/>
      </pc:docMkLst>
      <pc:sldChg chg="addSp delSp modSp">
        <pc:chgData name="KWA Kah Boon" userId="S::kahboon.kwa.2022@mitb.smu.edu.sg::2824a13b-2519-4622-a3b1-4f494237f709" providerId="AD" clId="Web-{650CF723-4631-4560-9067-8EDAD9B7321A}" dt="2023-08-16T03:08:12.629" v="130" actId="1076"/>
        <pc:sldMkLst>
          <pc:docMk/>
          <pc:sldMk cId="716980695" sldId="359"/>
        </pc:sldMkLst>
        <pc:spChg chg="mod">
          <ac:chgData name="KWA Kah Boon" userId="S::kahboon.kwa.2022@mitb.smu.edu.sg::2824a13b-2519-4622-a3b1-4f494237f709" providerId="AD" clId="Web-{650CF723-4631-4560-9067-8EDAD9B7321A}" dt="2023-08-16T03:05:07.684" v="89" actId="1076"/>
          <ac:spMkLst>
            <pc:docMk/>
            <pc:sldMk cId="716980695" sldId="359"/>
            <ac:spMk id="5" creationId="{E24CC081-979F-8969-337C-647016E9CE0C}"/>
          </ac:spMkLst>
        </pc:spChg>
        <pc:spChg chg="mod">
          <ac:chgData name="KWA Kah Boon" userId="S::kahboon.kwa.2022@mitb.smu.edu.sg::2824a13b-2519-4622-a3b1-4f494237f709" providerId="AD" clId="Web-{650CF723-4631-4560-9067-8EDAD9B7321A}" dt="2023-08-16T03:04:59.512" v="88"/>
          <ac:spMkLst>
            <pc:docMk/>
            <pc:sldMk cId="716980695" sldId="359"/>
            <ac:spMk id="11" creationId="{7A2D8F48-E82A-523F-FDFE-FDC4CED4307E}"/>
          </ac:spMkLst>
        </pc:spChg>
        <pc:spChg chg="mod">
          <ac:chgData name="KWA Kah Boon" userId="S::kahboon.kwa.2022@mitb.smu.edu.sg::2824a13b-2519-4622-a3b1-4f494237f709" providerId="AD" clId="Web-{650CF723-4631-4560-9067-8EDAD9B7321A}" dt="2023-08-16T03:04:59.512" v="88"/>
          <ac:spMkLst>
            <pc:docMk/>
            <pc:sldMk cId="716980695" sldId="359"/>
            <ac:spMk id="12" creationId="{1A89DCC1-1057-0B99-5279-5DD5ABDF2174}"/>
          </ac:spMkLst>
        </pc:spChg>
        <pc:spChg chg="mod">
          <ac:chgData name="KWA Kah Boon" userId="S::kahboon.kwa.2022@mitb.smu.edu.sg::2824a13b-2519-4622-a3b1-4f494237f709" providerId="AD" clId="Web-{650CF723-4631-4560-9067-8EDAD9B7321A}" dt="2023-08-16T03:05:07.731" v="90" actId="1076"/>
          <ac:spMkLst>
            <pc:docMk/>
            <pc:sldMk cId="716980695" sldId="359"/>
            <ac:spMk id="13" creationId="{7781238F-534B-1746-9D50-DAD7DE94FB3F}"/>
          </ac:spMkLst>
        </pc:spChg>
        <pc:spChg chg="mod">
          <ac:chgData name="KWA Kah Boon" userId="S::kahboon.kwa.2022@mitb.smu.edu.sg::2824a13b-2519-4622-a3b1-4f494237f709" providerId="AD" clId="Web-{650CF723-4631-4560-9067-8EDAD9B7321A}" dt="2023-08-16T03:07:37.753" v="120"/>
          <ac:spMkLst>
            <pc:docMk/>
            <pc:sldMk cId="716980695" sldId="359"/>
            <ac:spMk id="15" creationId="{33585F0B-23EF-B9C6-FCD6-3248BA99A845}"/>
          </ac:spMkLst>
        </pc:spChg>
        <pc:spChg chg="mod">
          <ac:chgData name="KWA Kah Boon" userId="S::kahboon.kwa.2022@mitb.smu.edu.sg::2824a13b-2519-4622-a3b1-4f494237f709" providerId="AD" clId="Web-{650CF723-4631-4560-9067-8EDAD9B7321A}" dt="2023-08-16T03:07:37.784" v="121"/>
          <ac:spMkLst>
            <pc:docMk/>
            <pc:sldMk cId="716980695" sldId="359"/>
            <ac:spMk id="16" creationId="{05DF1819-F12F-22B1-E2FC-2EE10C42A56A}"/>
          </ac:spMkLst>
        </pc:spChg>
        <pc:spChg chg="add del mod">
          <ac:chgData name="KWA Kah Boon" userId="S::kahboon.kwa.2022@mitb.smu.edu.sg::2824a13b-2519-4622-a3b1-4f494237f709" providerId="AD" clId="Web-{650CF723-4631-4560-9067-8EDAD9B7321A}" dt="2023-08-16T03:01:56.629" v="44"/>
          <ac:spMkLst>
            <pc:docMk/>
            <pc:sldMk cId="716980695" sldId="359"/>
            <ac:spMk id="17" creationId="{D23EC038-8BC3-24E6-117C-A8606965E31E}"/>
          </ac:spMkLst>
        </pc:spChg>
        <pc:spChg chg="mod">
          <ac:chgData name="KWA Kah Boon" userId="S::kahboon.kwa.2022@mitb.smu.edu.sg::2824a13b-2519-4622-a3b1-4f494237f709" providerId="AD" clId="Web-{650CF723-4631-4560-9067-8EDAD9B7321A}" dt="2023-08-16T03:07:37.815" v="122"/>
          <ac:spMkLst>
            <pc:docMk/>
            <pc:sldMk cId="716980695" sldId="359"/>
            <ac:spMk id="18" creationId="{A500BA9F-8A88-AF41-9400-3669481CF1F1}"/>
          </ac:spMkLst>
        </pc:spChg>
        <pc:spChg chg="mod">
          <ac:chgData name="KWA Kah Boon" userId="S::kahboon.kwa.2022@mitb.smu.edu.sg::2824a13b-2519-4622-a3b1-4f494237f709" providerId="AD" clId="Web-{650CF723-4631-4560-9067-8EDAD9B7321A}" dt="2023-08-16T03:07:54.034" v="127"/>
          <ac:spMkLst>
            <pc:docMk/>
            <pc:sldMk cId="716980695" sldId="359"/>
            <ac:spMk id="19" creationId="{8E2A0295-C876-9C46-C2F7-F79F161A397C}"/>
          </ac:spMkLst>
        </pc:spChg>
        <pc:spChg chg="mod">
          <ac:chgData name="KWA Kah Boon" userId="S::kahboon.kwa.2022@mitb.smu.edu.sg::2824a13b-2519-4622-a3b1-4f494237f709" providerId="AD" clId="Web-{650CF723-4631-4560-9067-8EDAD9B7321A}" dt="2023-08-16T03:07:54.081" v="128"/>
          <ac:spMkLst>
            <pc:docMk/>
            <pc:sldMk cId="716980695" sldId="359"/>
            <ac:spMk id="20" creationId="{083380CB-DA9B-A01A-0F9F-5CA1BC799CA8}"/>
          </ac:spMkLst>
        </pc:spChg>
        <pc:spChg chg="mod">
          <ac:chgData name="KWA Kah Boon" userId="S::kahboon.kwa.2022@mitb.smu.edu.sg::2824a13b-2519-4622-a3b1-4f494237f709" providerId="AD" clId="Web-{650CF723-4631-4560-9067-8EDAD9B7321A}" dt="2023-08-16T03:07:54.114" v="129"/>
          <ac:spMkLst>
            <pc:docMk/>
            <pc:sldMk cId="716980695" sldId="359"/>
            <ac:spMk id="21" creationId="{1738C1A2-540A-ECB6-C25B-431EE3BCE967}"/>
          </ac:spMkLst>
        </pc:spChg>
        <pc:spChg chg="mod">
          <ac:chgData name="KWA Kah Boon" userId="S::kahboon.kwa.2022@mitb.smu.edu.sg::2824a13b-2519-4622-a3b1-4f494237f709" providerId="AD" clId="Web-{650CF723-4631-4560-9067-8EDAD9B7321A}" dt="2023-08-16T03:07:37.862" v="123"/>
          <ac:spMkLst>
            <pc:docMk/>
            <pc:sldMk cId="716980695" sldId="359"/>
            <ac:spMk id="25" creationId="{C24D172A-33B7-8DA3-0115-6624AEF72351}"/>
          </ac:spMkLst>
        </pc:spChg>
        <pc:grpChg chg="add mod">
          <ac:chgData name="KWA Kah Boon" userId="S::kahboon.kwa.2022@mitb.smu.edu.sg::2824a13b-2519-4622-a3b1-4f494237f709" providerId="AD" clId="Web-{650CF723-4631-4560-9067-8EDAD9B7321A}" dt="2023-08-16T03:08:12.629" v="130" actId="1076"/>
          <ac:grpSpMkLst>
            <pc:docMk/>
            <pc:sldMk cId="716980695" sldId="359"/>
            <ac:grpSpMk id="26" creationId="{DBC221EA-B18B-0E7A-5B30-898E8E782260}"/>
          </ac:grpSpMkLst>
        </pc:grpChg>
        <pc:picChg chg="mod">
          <ac:chgData name="KWA Kah Boon" userId="S::kahboon.kwa.2022@mitb.smu.edu.sg::2824a13b-2519-4622-a3b1-4f494237f709" providerId="AD" clId="Web-{650CF723-4631-4560-9067-8EDAD9B7321A}" dt="2023-08-16T03:04:10.432" v="74" actId="1076"/>
          <ac:picMkLst>
            <pc:docMk/>
            <pc:sldMk cId="716980695" sldId="359"/>
            <ac:picMk id="3" creationId="{39CBCD6E-227C-CDA5-26C2-B8E3E450545A}"/>
          </ac:picMkLst>
        </pc:picChg>
        <pc:picChg chg="mod">
          <ac:chgData name="KWA Kah Boon" userId="S::kahboon.kwa.2022@mitb.smu.edu.sg::2824a13b-2519-4622-a3b1-4f494237f709" providerId="AD" clId="Web-{650CF723-4631-4560-9067-8EDAD9B7321A}" dt="2023-08-16T03:04:10.463" v="75" actId="1076"/>
          <ac:picMkLst>
            <pc:docMk/>
            <pc:sldMk cId="716980695" sldId="359"/>
            <ac:picMk id="4" creationId="{40357C61-F1FE-68BF-548F-B1E32A64E215}"/>
          </ac:picMkLst>
        </pc:picChg>
        <pc:picChg chg="mod">
          <ac:chgData name="KWA Kah Boon" userId="S::kahboon.kwa.2022@mitb.smu.edu.sg::2824a13b-2519-4622-a3b1-4f494237f709" providerId="AD" clId="Web-{650CF723-4631-4560-9067-8EDAD9B7321A}" dt="2023-08-16T03:04:10.480" v="76" actId="1076"/>
          <ac:picMkLst>
            <pc:docMk/>
            <pc:sldMk cId="716980695" sldId="359"/>
            <ac:picMk id="14" creationId="{50B70992-CD36-B996-659F-5089F6A95324}"/>
          </ac:picMkLst>
        </pc:picChg>
        <pc:picChg chg="mod">
          <ac:chgData name="KWA Kah Boon" userId="S::kahboon.kwa.2022@mitb.smu.edu.sg::2824a13b-2519-4622-a3b1-4f494237f709" providerId="AD" clId="Web-{650CF723-4631-4560-9067-8EDAD9B7321A}" dt="2023-08-16T03:04:36.573" v="81" actId="1076"/>
          <ac:picMkLst>
            <pc:docMk/>
            <pc:sldMk cId="716980695" sldId="359"/>
            <ac:picMk id="22" creationId="{C9CF881B-B913-D5A9-C6CE-5C023C19D95A}"/>
          </ac:picMkLst>
        </pc:picChg>
        <pc:picChg chg="mod">
          <ac:chgData name="KWA Kah Boon" userId="S::kahboon.kwa.2022@mitb.smu.edu.sg::2824a13b-2519-4622-a3b1-4f494237f709" providerId="AD" clId="Web-{650CF723-4631-4560-9067-8EDAD9B7321A}" dt="2023-08-16T03:04:36.605" v="82" actId="1076"/>
          <ac:picMkLst>
            <pc:docMk/>
            <pc:sldMk cId="716980695" sldId="359"/>
            <ac:picMk id="23" creationId="{3E2D1330-5E0F-1020-C20D-D22BBCACF925}"/>
          </ac:picMkLst>
        </pc:picChg>
        <pc:picChg chg="mod">
          <ac:chgData name="KWA Kah Boon" userId="S::kahboon.kwa.2022@mitb.smu.edu.sg::2824a13b-2519-4622-a3b1-4f494237f709" providerId="AD" clId="Web-{650CF723-4631-4560-9067-8EDAD9B7321A}" dt="2023-08-16T03:04:36.636" v="83" actId="1076"/>
          <ac:picMkLst>
            <pc:docMk/>
            <pc:sldMk cId="716980695" sldId="359"/>
            <ac:picMk id="24" creationId="{358AF33F-C4CF-7F53-ED3C-9E1795821220}"/>
          </ac:picMkLst>
        </pc:picChg>
        <pc:cxnChg chg="mod">
          <ac:chgData name="KWA Kah Boon" userId="S::kahboon.kwa.2022@mitb.smu.edu.sg::2824a13b-2519-4622-a3b1-4f494237f709" providerId="AD" clId="Web-{650CF723-4631-4560-9067-8EDAD9B7321A}" dt="2023-08-16T03:03:48.321" v="72" actId="1076"/>
          <ac:cxnSpMkLst>
            <pc:docMk/>
            <pc:sldMk cId="716980695" sldId="359"/>
            <ac:cxnSpMk id="8" creationId="{0A03E200-DADC-0D4C-79B2-3C80304BDD22}"/>
          </ac:cxnSpMkLst>
        </pc:cxnChg>
      </pc:sldChg>
    </pc:docChg>
  </pc:docChgLst>
  <pc:docChgLst>
    <pc:chgData name="Yogendra Sunil SHINDE" userId="S::yogendrass.2022@mitb.smu.edu.sg::8b3a97fd-f84d-4219-bcc1-2459212627c9" providerId="AD" clId="Web-{FF652DA7-A1B0-4CCB-B6F8-858D606FBBBC}"/>
    <pc:docChg chg="modSld">
      <pc:chgData name="Yogendra Sunil SHINDE" userId="S::yogendrass.2022@mitb.smu.edu.sg::8b3a97fd-f84d-4219-bcc1-2459212627c9" providerId="AD" clId="Web-{FF652DA7-A1B0-4CCB-B6F8-858D606FBBBC}" dt="2023-08-19T02:51:20.238" v="42" actId="20577"/>
      <pc:docMkLst>
        <pc:docMk/>
      </pc:docMkLst>
      <pc:sldChg chg="modSp">
        <pc:chgData name="Yogendra Sunil SHINDE" userId="S::yogendrass.2022@mitb.smu.edu.sg::8b3a97fd-f84d-4219-bcc1-2459212627c9" providerId="AD" clId="Web-{FF652DA7-A1B0-4CCB-B6F8-858D606FBBBC}" dt="2023-08-19T02:44:01.163" v="20"/>
        <pc:sldMkLst>
          <pc:docMk/>
          <pc:sldMk cId="1941612748" sldId="372"/>
        </pc:sldMkLst>
        <pc:graphicFrameChg chg="mod modGraphic">
          <ac:chgData name="Yogendra Sunil SHINDE" userId="S::yogendrass.2022@mitb.smu.edu.sg::8b3a97fd-f84d-4219-bcc1-2459212627c9" providerId="AD" clId="Web-{FF652DA7-A1B0-4CCB-B6F8-858D606FBBBC}" dt="2023-08-19T02:44:01.163" v="20"/>
          <ac:graphicFrameMkLst>
            <pc:docMk/>
            <pc:sldMk cId="1941612748" sldId="372"/>
            <ac:graphicFrameMk id="7" creationId="{26FF45BC-84E3-318E-00F9-C07B24C149E3}"/>
          </ac:graphicFrameMkLst>
        </pc:graphicFrameChg>
      </pc:sldChg>
      <pc:sldChg chg="modSp">
        <pc:chgData name="Yogendra Sunil SHINDE" userId="S::yogendrass.2022@mitb.smu.edu.sg::8b3a97fd-f84d-4219-bcc1-2459212627c9" providerId="AD" clId="Web-{FF652DA7-A1B0-4CCB-B6F8-858D606FBBBC}" dt="2023-08-19T02:51:20.238" v="42" actId="20577"/>
        <pc:sldMkLst>
          <pc:docMk/>
          <pc:sldMk cId="779489973" sldId="1051"/>
        </pc:sldMkLst>
        <pc:spChg chg="mod">
          <ac:chgData name="Yogendra Sunil SHINDE" userId="S::yogendrass.2022@mitb.smu.edu.sg::8b3a97fd-f84d-4219-bcc1-2459212627c9" providerId="AD" clId="Web-{FF652DA7-A1B0-4CCB-B6F8-858D606FBBBC}" dt="2023-08-19T02:51:20.238" v="42" actId="20577"/>
          <ac:spMkLst>
            <pc:docMk/>
            <pc:sldMk cId="779489973" sldId="1051"/>
            <ac:spMk id="11" creationId="{CD5200FF-F2EB-8050-ADD8-C0D7EEFD42F8}"/>
          </ac:spMkLst>
        </pc:spChg>
      </pc:sldChg>
    </pc:docChg>
  </pc:docChgLst>
  <pc:docChgLst>
    <pc:chgData name="Yogendra Sunil SHINDE" userId="S::yogendrass.2022@mitb.smu.edu.sg::8b3a97fd-f84d-4219-bcc1-2459212627c9" providerId="AD" clId="Web-{A32F6D08-86F0-4089-AE5B-45BC73D1DF75}"/>
    <pc:docChg chg="modSld">
      <pc:chgData name="Yogendra Sunil SHINDE" userId="S::yogendrass.2022@mitb.smu.edu.sg::8b3a97fd-f84d-4219-bcc1-2459212627c9" providerId="AD" clId="Web-{A32F6D08-86F0-4089-AE5B-45BC73D1DF75}" dt="2023-08-17T11:23:38.352" v="264" actId="1076"/>
      <pc:docMkLst>
        <pc:docMk/>
      </pc:docMkLst>
      <pc:sldChg chg="addSp delSp modSp">
        <pc:chgData name="Yogendra Sunil SHINDE" userId="S::yogendrass.2022@mitb.smu.edu.sg::8b3a97fd-f84d-4219-bcc1-2459212627c9" providerId="AD" clId="Web-{A32F6D08-86F0-4089-AE5B-45BC73D1DF75}" dt="2023-08-17T11:23:38.352" v="264" actId="1076"/>
        <pc:sldMkLst>
          <pc:docMk/>
          <pc:sldMk cId="2563207877" sldId="373"/>
        </pc:sldMkLst>
        <pc:spChg chg="mod">
          <ac:chgData name="Yogendra Sunil SHINDE" userId="S::yogendrass.2022@mitb.smu.edu.sg::8b3a97fd-f84d-4219-bcc1-2459212627c9" providerId="AD" clId="Web-{A32F6D08-86F0-4089-AE5B-45BC73D1DF75}" dt="2023-08-17T11:13:27.540" v="9" actId="14100"/>
          <ac:spMkLst>
            <pc:docMk/>
            <pc:sldMk cId="2563207877" sldId="373"/>
            <ac:spMk id="3" creationId="{FC951300-10C9-DF68-1E14-F4106B46C0E7}"/>
          </ac:spMkLst>
        </pc:spChg>
        <pc:spChg chg="add mod">
          <ac:chgData name="Yogendra Sunil SHINDE" userId="S::yogendrass.2022@mitb.smu.edu.sg::8b3a97fd-f84d-4219-bcc1-2459212627c9" providerId="AD" clId="Web-{A32F6D08-86F0-4089-AE5B-45BC73D1DF75}" dt="2023-08-17T11:22:25.412" v="234" actId="20577"/>
          <ac:spMkLst>
            <pc:docMk/>
            <pc:sldMk cId="2563207877" sldId="373"/>
            <ac:spMk id="4" creationId="{B4774743-E68C-C728-2533-871E2F38E1CF}"/>
          </ac:spMkLst>
        </pc:spChg>
        <pc:spChg chg="add del mod">
          <ac:chgData name="Yogendra Sunil SHINDE" userId="S::yogendrass.2022@mitb.smu.edu.sg::8b3a97fd-f84d-4219-bcc1-2459212627c9" providerId="AD" clId="Web-{A32F6D08-86F0-4089-AE5B-45BC73D1DF75}" dt="2023-08-17T11:17:41.827" v="93"/>
          <ac:spMkLst>
            <pc:docMk/>
            <pc:sldMk cId="2563207877" sldId="373"/>
            <ac:spMk id="5" creationId="{E121760D-9CCA-4D45-3019-A806468D63C2}"/>
          </ac:spMkLst>
        </pc:spChg>
        <pc:spChg chg="add mod">
          <ac:chgData name="Yogendra Sunil SHINDE" userId="S::yogendrass.2022@mitb.smu.edu.sg::8b3a97fd-f84d-4219-bcc1-2459212627c9" providerId="AD" clId="Web-{A32F6D08-86F0-4089-AE5B-45BC73D1DF75}" dt="2023-08-17T11:21:57.458" v="230" actId="1076"/>
          <ac:spMkLst>
            <pc:docMk/>
            <pc:sldMk cId="2563207877" sldId="373"/>
            <ac:spMk id="8" creationId="{CED4509C-CC24-7E39-0AB0-825E6DA52E39}"/>
          </ac:spMkLst>
        </pc:spChg>
        <pc:spChg chg="add mod">
          <ac:chgData name="Yogendra Sunil SHINDE" userId="S::yogendrass.2022@mitb.smu.edu.sg::8b3a97fd-f84d-4219-bcc1-2459212627c9" providerId="AD" clId="Web-{A32F6D08-86F0-4089-AE5B-45BC73D1DF75}" dt="2023-08-17T11:23:38.352" v="264" actId="1076"/>
          <ac:spMkLst>
            <pc:docMk/>
            <pc:sldMk cId="2563207877" sldId="373"/>
            <ac:spMk id="10" creationId="{E2BA2FE5-03E2-F88F-985C-626AA0B3C0F1}"/>
          </ac:spMkLst>
        </pc:spChg>
        <pc:spChg chg="mod">
          <ac:chgData name="Yogendra Sunil SHINDE" userId="S::yogendrass.2022@mitb.smu.edu.sg::8b3a97fd-f84d-4219-bcc1-2459212627c9" providerId="AD" clId="Web-{A32F6D08-86F0-4089-AE5B-45BC73D1DF75}" dt="2023-08-17T11:23:19.617" v="261" actId="20577"/>
          <ac:spMkLst>
            <pc:docMk/>
            <pc:sldMk cId="2563207877" sldId="373"/>
            <ac:spMk id="641" creationId="{00000000-0000-0000-0000-000000000000}"/>
          </ac:spMkLst>
        </pc:spChg>
        <pc:picChg chg="mod">
          <ac:chgData name="Yogendra Sunil SHINDE" userId="S::yogendrass.2022@mitb.smu.edu.sg::8b3a97fd-f84d-4219-bcc1-2459212627c9" providerId="AD" clId="Web-{A32F6D08-86F0-4089-AE5B-45BC73D1DF75}" dt="2023-08-17T11:22:03.521" v="231"/>
          <ac:picMkLst>
            <pc:docMk/>
            <pc:sldMk cId="2563207877" sldId="373"/>
            <ac:picMk id="7" creationId="{2EFFD956-D3BE-68AD-3A0E-0294E6B9321C}"/>
          </ac:picMkLst>
        </pc:picChg>
        <pc:cxnChg chg="add del mod">
          <ac:chgData name="Yogendra Sunil SHINDE" userId="S::yogendrass.2022@mitb.smu.edu.sg::8b3a97fd-f84d-4219-bcc1-2459212627c9" providerId="AD" clId="Web-{A32F6D08-86F0-4089-AE5B-45BC73D1DF75}" dt="2023-08-17T11:17:38.843" v="92"/>
          <ac:cxnSpMkLst>
            <pc:docMk/>
            <pc:sldMk cId="2563207877" sldId="373"/>
            <ac:cxnSpMk id="6" creationId="{892DD6DD-C478-DA8E-4277-E9FE859E32C6}"/>
          </ac:cxnSpMkLst>
        </pc:cxnChg>
        <pc:cxnChg chg="add mod">
          <ac:chgData name="Yogendra Sunil SHINDE" userId="S::yogendrass.2022@mitb.smu.edu.sg::8b3a97fd-f84d-4219-bcc1-2459212627c9" providerId="AD" clId="Web-{A32F6D08-86F0-4089-AE5B-45BC73D1DF75}" dt="2023-08-17T11:21:54.583" v="229" actId="1076"/>
          <ac:cxnSpMkLst>
            <pc:docMk/>
            <pc:sldMk cId="2563207877" sldId="373"/>
            <ac:cxnSpMk id="9" creationId="{497BF752-9379-9881-7B5D-DA5AA12B0292}"/>
          </ac:cxnSpMkLst>
        </pc:cxnChg>
        <pc:cxnChg chg="mod">
          <ac:chgData name="Yogendra Sunil SHINDE" userId="S::yogendrass.2022@mitb.smu.edu.sg::8b3a97fd-f84d-4219-bcc1-2459212627c9" providerId="AD" clId="Web-{A32F6D08-86F0-4089-AE5B-45BC73D1DF75}" dt="2023-08-17T11:13:21.086" v="8" actId="1076"/>
          <ac:cxnSpMkLst>
            <pc:docMk/>
            <pc:sldMk cId="2563207877" sldId="373"/>
            <ac:cxnSpMk id="699" creationId="{00000000-0000-0000-0000-000000000000}"/>
          </ac:cxnSpMkLst>
        </pc:cxnChg>
      </pc:sldChg>
    </pc:docChg>
  </pc:docChgLst>
  <pc:docChgLst>
    <pc:chgData name="KWA Kah Boon" userId="S::kahboon.kwa.2022@mitb.smu.edu.sg::2824a13b-2519-4622-a3b1-4f494237f709" providerId="AD" clId="Web-{74AE7E09-BD89-4A9C-9349-4683B3BD9309}"/>
    <pc:docChg chg="modSld">
      <pc:chgData name="KWA Kah Boon" userId="S::kahboon.kwa.2022@mitb.smu.edu.sg::2824a13b-2519-4622-a3b1-4f494237f709" providerId="AD" clId="Web-{74AE7E09-BD89-4A9C-9349-4683B3BD9309}" dt="2023-08-17T10:19:05.683" v="1" actId="1076"/>
      <pc:docMkLst>
        <pc:docMk/>
      </pc:docMkLst>
      <pc:sldChg chg="addSp modSp">
        <pc:chgData name="KWA Kah Boon" userId="S::kahboon.kwa.2022@mitb.smu.edu.sg::2824a13b-2519-4622-a3b1-4f494237f709" providerId="AD" clId="Web-{74AE7E09-BD89-4A9C-9349-4683B3BD9309}" dt="2023-08-17T10:19:05.683" v="1" actId="1076"/>
        <pc:sldMkLst>
          <pc:docMk/>
          <pc:sldMk cId="2694395061" sldId="366"/>
        </pc:sldMkLst>
        <pc:spChg chg="add mod">
          <ac:chgData name="KWA Kah Boon" userId="S::kahboon.kwa.2022@mitb.smu.edu.sg::2824a13b-2519-4622-a3b1-4f494237f709" providerId="AD" clId="Web-{74AE7E09-BD89-4A9C-9349-4683B3BD9309}" dt="2023-08-17T10:19:05.683" v="1" actId="1076"/>
          <ac:spMkLst>
            <pc:docMk/>
            <pc:sldMk cId="2694395061" sldId="366"/>
            <ac:spMk id="2" creationId="{34E82F2C-CAF0-1FFE-52E6-6565689E921A}"/>
          </ac:spMkLst>
        </pc:spChg>
      </pc:sldChg>
    </pc:docChg>
  </pc:docChgLst>
  <pc:docChgLst>
    <pc:chgData name="NEO Yi Xin" userId="S::yixin.neo.2022@mitb.smu.edu.sg::1b796174-473f-401d-91ef-8e035f8ae0d4" providerId="AD" clId="Web-{C89C17ED-A9DD-4F02-A477-7C05053F3CA9}"/>
    <pc:docChg chg="modSld">
      <pc:chgData name="NEO Yi Xin" userId="S::yixin.neo.2022@mitb.smu.edu.sg::1b796174-473f-401d-91ef-8e035f8ae0d4" providerId="AD" clId="Web-{C89C17ED-A9DD-4F02-A477-7C05053F3CA9}" dt="2023-08-20T01:18:26.427" v="10" actId="20577"/>
      <pc:docMkLst>
        <pc:docMk/>
      </pc:docMkLst>
      <pc:sldChg chg="modSp">
        <pc:chgData name="NEO Yi Xin" userId="S::yixin.neo.2022@mitb.smu.edu.sg::1b796174-473f-401d-91ef-8e035f8ae0d4" providerId="AD" clId="Web-{C89C17ED-A9DD-4F02-A477-7C05053F3CA9}" dt="2023-08-20T01:18:26.427" v="10" actId="20577"/>
        <pc:sldMkLst>
          <pc:docMk/>
          <pc:sldMk cId="1824555500" sldId="337"/>
        </pc:sldMkLst>
        <pc:spChg chg="mod">
          <ac:chgData name="NEO Yi Xin" userId="S::yixin.neo.2022@mitb.smu.edu.sg::1b796174-473f-401d-91ef-8e035f8ae0d4" providerId="AD" clId="Web-{C89C17ED-A9DD-4F02-A477-7C05053F3CA9}" dt="2023-08-20T01:18:26.427" v="10" actId="20577"/>
          <ac:spMkLst>
            <pc:docMk/>
            <pc:sldMk cId="1824555500" sldId="337"/>
            <ac:spMk id="2" creationId="{D3DCAF45-E415-D1D5-B909-259F4A239576}"/>
          </ac:spMkLst>
        </pc:spChg>
      </pc:sldChg>
      <pc:sldChg chg="modSp">
        <pc:chgData name="NEO Yi Xin" userId="S::yixin.neo.2022@mitb.smu.edu.sg::1b796174-473f-401d-91ef-8e035f8ae0d4" providerId="AD" clId="Web-{C89C17ED-A9DD-4F02-A477-7C05053F3CA9}" dt="2023-08-20T01:09:52.862" v="1" actId="20577"/>
        <pc:sldMkLst>
          <pc:docMk/>
          <pc:sldMk cId="2770051382" sldId="345"/>
        </pc:sldMkLst>
        <pc:spChg chg="mod">
          <ac:chgData name="NEO Yi Xin" userId="S::yixin.neo.2022@mitb.smu.edu.sg::1b796174-473f-401d-91ef-8e035f8ae0d4" providerId="AD" clId="Web-{C89C17ED-A9DD-4F02-A477-7C05053F3CA9}" dt="2023-08-20T01:09:52.862" v="1" actId="20577"/>
          <ac:spMkLst>
            <pc:docMk/>
            <pc:sldMk cId="2770051382" sldId="345"/>
            <ac:spMk id="9" creationId="{8CD362EB-8450-EC44-90E7-BA09ABCDED40}"/>
          </ac:spMkLst>
        </pc:spChg>
      </pc:sldChg>
    </pc:docChg>
  </pc:docChgLst>
  <pc:docChgLst>
    <pc:chgData name="Yogendra Sunil SHINDE" userId="S::yogendrass.2022@mitb.smu.edu.sg::8b3a97fd-f84d-4219-bcc1-2459212627c9" providerId="AD" clId="Web-{316CF8B6-270B-4F23-8BD4-1EDA759C1C40}"/>
    <pc:docChg chg="addSld modSld sldOrd modSection">
      <pc:chgData name="Yogendra Sunil SHINDE" userId="S::yogendrass.2022@mitb.smu.edu.sg::8b3a97fd-f84d-4219-bcc1-2459212627c9" providerId="AD" clId="Web-{316CF8B6-270B-4F23-8BD4-1EDA759C1C40}" dt="2023-08-18T17:31:37.613" v="508" actId="20577"/>
      <pc:docMkLst>
        <pc:docMk/>
      </pc:docMkLst>
      <pc:sldChg chg="addSp delSp modSp">
        <pc:chgData name="Yogendra Sunil SHINDE" userId="S::yogendrass.2022@mitb.smu.edu.sg::8b3a97fd-f84d-4219-bcc1-2459212627c9" providerId="AD" clId="Web-{316CF8B6-270B-4F23-8BD4-1EDA759C1C40}" dt="2023-08-18T16:42:42.081" v="59" actId="1076"/>
        <pc:sldMkLst>
          <pc:docMk/>
          <pc:sldMk cId="2563207877" sldId="373"/>
        </pc:sldMkLst>
        <pc:spChg chg="mod">
          <ac:chgData name="Yogendra Sunil SHINDE" userId="S::yogendrass.2022@mitb.smu.edu.sg::8b3a97fd-f84d-4219-bcc1-2459212627c9" providerId="AD" clId="Web-{316CF8B6-270B-4F23-8BD4-1EDA759C1C40}" dt="2023-08-18T16:41:47.079" v="44" actId="20577"/>
          <ac:spMkLst>
            <pc:docMk/>
            <pc:sldMk cId="2563207877" sldId="373"/>
            <ac:spMk id="4" creationId="{B4774743-E68C-C728-2533-871E2F38E1CF}"/>
          </ac:spMkLst>
        </pc:spChg>
        <pc:spChg chg="mod">
          <ac:chgData name="Yogendra Sunil SHINDE" userId="S::yogendrass.2022@mitb.smu.edu.sg::8b3a97fd-f84d-4219-bcc1-2459212627c9" providerId="AD" clId="Web-{316CF8B6-270B-4F23-8BD4-1EDA759C1C40}" dt="2023-08-18T16:40:26.359" v="7" actId="1076"/>
          <ac:spMkLst>
            <pc:docMk/>
            <pc:sldMk cId="2563207877" sldId="373"/>
            <ac:spMk id="5" creationId="{394BB85E-42F7-686C-3C14-3ADB308EE2DD}"/>
          </ac:spMkLst>
        </pc:spChg>
        <pc:spChg chg="add mod">
          <ac:chgData name="Yogendra Sunil SHINDE" userId="S::yogendrass.2022@mitb.smu.edu.sg::8b3a97fd-f84d-4219-bcc1-2459212627c9" providerId="AD" clId="Web-{316CF8B6-270B-4F23-8BD4-1EDA759C1C40}" dt="2023-08-18T16:42:35.627" v="58" actId="1076"/>
          <ac:spMkLst>
            <pc:docMk/>
            <pc:sldMk cId="2563207877" sldId="373"/>
            <ac:spMk id="6" creationId="{FE59C8D3-B5C4-CE64-7D76-56ED84776CC5}"/>
          </ac:spMkLst>
        </pc:spChg>
        <pc:spChg chg="mod">
          <ac:chgData name="Yogendra Sunil SHINDE" userId="S::yogendrass.2022@mitb.smu.edu.sg::8b3a97fd-f84d-4219-bcc1-2459212627c9" providerId="AD" clId="Web-{316CF8B6-270B-4F23-8BD4-1EDA759C1C40}" dt="2023-08-18T16:40:22.812" v="6" actId="1076"/>
          <ac:spMkLst>
            <pc:docMk/>
            <pc:sldMk cId="2563207877" sldId="373"/>
            <ac:spMk id="8" creationId="{CED4509C-CC24-7E39-0AB0-825E6DA52E39}"/>
          </ac:spMkLst>
        </pc:spChg>
        <pc:spChg chg="add mod">
          <ac:chgData name="Yogendra Sunil SHINDE" userId="S::yogendrass.2022@mitb.smu.edu.sg::8b3a97fd-f84d-4219-bcc1-2459212627c9" providerId="AD" clId="Web-{316CF8B6-270B-4F23-8BD4-1EDA759C1C40}" dt="2023-08-18T16:42:31.799" v="57" actId="1076"/>
          <ac:spMkLst>
            <pc:docMk/>
            <pc:sldMk cId="2563207877" sldId="373"/>
            <ac:spMk id="9" creationId="{70BF9AE6-9FF5-A02A-73FD-9CBB88DF9EEE}"/>
          </ac:spMkLst>
        </pc:spChg>
        <pc:spChg chg="del">
          <ac:chgData name="Yogendra Sunil SHINDE" userId="S::yogendrass.2022@mitb.smu.edu.sg::8b3a97fd-f84d-4219-bcc1-2459212627c9" providerId="AD" clId="Web-{316CF8B6-270B-4F23-8BD4-1EDA759C1C40}" dt="2023-08-18T16:42:04.767" v="47"/>
          <ac:spMkLst>
            <pc:docMk/>
            <pc:sldMk cId="2563207877" sldId="373"/>
            <ac:spMk id="16" creationId="{53C41FCF-DC50-47FB-BD2B-CBCD5EBD8030}"/>
          </ac:spMkLst>
        </pc:spChg>
        <pc:spChg chg="del">
          <ac:chgData name="Yogendra Sunil SHINDE" userId="S::yogendrass.2022@mitb.smu.edu.sg::8b3a97fd-f84d-4219-bcc1-2459212627c9" providerId="AD" clId="Web-{316CF8B6-270B-4F23-8BD4-1EDA759C1C40}" dt="2023-08-18T16:42:20.424" v="53"/>
          <ac:spMkLst>
            <pc:docMk/>
            <pc:sldMk cId="2563207877" sldId="373"/>
            <ac:spMk id="17" creationId="{3EEF3CA9-350B-7CDC-AD24-11AF0051E9CF}"/>
          </ac:spMkLst>
        </pc:spChg>
        <pc:spChg chg="mod">
          <ac:chgData name="Yogendra Sunil SHINDE" userId="S::yogendrass.2022@mitb.smu.edu.sg::8b3a97fd-f84d-4219-bcc1-2459212627c9" providerId="AD" clId="Web-{316CF8B6-270B-4F23-8BD4-1EDA759C1C40}" dt="2023-08-18T16:42:42.081" v="59" actId="1076"/>
          <ac:spMkLst>
            <pc:docMk/>
            <pc:sldMk cId="2563207877" sldId="373"/>
            <ac:spMk id="18" creationId="{8204B3C9-3DB0-C4CC-FDBF-8B63A4B14019}"/>
          </ac:spMkLst>
        </pc:spChg>
      </pc:sldChg>
      <pc:sldChg chg="modSp">
        <pc:chgData name="Yogendra Sunil SHINDE" userId="S::yogendrass.2022@mitb.smu.edu.sg::8b3a97fd-f84d-4219-bcc1-2459212627c9" providerId="AD" clId="Web-{316CF8B6-270B-4F23-8BD4-1EDA759C1C40}" dt="2023-08-18T17:31:37.613" v="508" actId="20577"/>
        <pc:sldMkLst>
          <pc:docMk/>
          <pc:sldMk cId="1632106119" sldId="1046"/>
        </pc:sldMkLst>
        <pc:spChg chg="mod">
          <ac:chgData name="Yogendra Sunil SHINDE" userId="S::yogendrass.2022@mitb.smu.edu.sg::8b3a97fd-f84d-4219-bcc1-2459212627c9" providerId="AD" clId="Web-{316CF8B6-270B-4F23-8BD4-1EDA759C1C40}" dt="2023-08-18T17:31:37.613" v="508" actId="20577"/>
          <ac:spMkLst>
            <pc:docMk/>
            <pc:sldMk cId="1632106119" sldId="1046"/>
            <ac:spMk id="9" creationId="{EBA83732-8B81-2EBF-994B-8A22B855BFF5}"/>
          </ac:spMkLst>
        </pc:spChg>
      </pc:sldChg>
      <pc:sldChg chg="addSp delSp modSp add ord replId">
        <pc:chgData name="Yogendra Sunil SHINDE" userId="S::yogendrass.2022@mitb.smu.edu.sg::8b3a97fd-f84d-4219-bcc1-2459212627c9" providerId="AD" clId="Web-{316CF8B6-270B-4F23-8BD4-1EDA759C1C40}" dt="2023-08-18T17:24:15.027" v="500"/>
        <pc:sldMkLst>
          <pc:docMk/>
          <pc:sldMk cId="4209984539" sldId="1052"/>
        </pc:sldMkLst>
        <pc:spChg chg="del mod">
          <ac:chgData name="Yogendra Sunil SHINDE" userId="S::yogendrass.2022@mitb.smu.edu.sg::8b3a97fd-f84d-4219-bcc1-2459212627c9" providerId="AD" clId="Web-{316CF8B6-270B-4F23-8BD4-1EDA759C1C40}" dt="2023-08-18T17:04:36.474" v="69"/>
          <ac:spMkLst>
            <pc:docMk/>
            <pc:sldMk cId="4209984539" sldId="1052"/>
            <ac:spMk id="3" creationId="{FC951300-10C9-DF68-1E14-F4106B46C0E7}"/>
          </ac:spMkLst>
        </pc:spChg>
        <pc:spChg chg="del">
          <ac:chgData name="Yogendra Sunil SHINDE" userId="S::yogendrass.2022@mitb.smu.edu.sg::8b3a97fd-f84d-4219-bcc1-2459212627c9" providerId="AD" clId="Web-{316CF8B6-270B-4F23-8BD4-1EDA759C1C40}" dt="2023-08-18T17:18:28.423" v="481"/>
          <ac:spMkLst>
            <pc:docMk/>
            <pc:sldMk cId="4209984539" sldId="1052"/>
            <ac:spMk id="6" creationId="{AFD5CAB7-DE6A-71D6-1320-13091304CEB2}"/>
          </ac:spMkLst>
        </pc:spChg>
        <pc:spChg chg="add mod">
          <ac:chgData name="Yogendra Sunil SHINDE" userId="S::yogendrass.2022@mitb.smu.edu.sg::8b3a97fd-f84d-4219-bcc1-2459212627c9" providerId="AD" clId="Web-{316CF8B6-270B-4F23-8BD4-1EDA759C1C40}" dt="2023-08-18T17:18:19.016" v="480"/>
          <ac:spMkLst>
            <pc:docMk/>
            <pc:sldMk cId="4209984539" sldId="1052"/>
            <ac:spMk id="12" creationId="{CC63303C-08CB-27AA-5E1D-F45F2D1F0D08}"/>
          </ac:spMkLst>
        </pc:spChg>
        <pc:spChg chg="mod">
          <ac:chgData name="Yogendra Sunil SHINDE" userId="S::yogendrass.2022@mitb.smu.edu.sg::8b3a97fd-f84d-4219-bcc1-2459212627c9" providerId="AD" clId="Web-{316CF8B6-270B-4F23-8BD4-1EDA759C1C40}" dt="2023-08-18T17:21:02.724" v="499" actId="20577"/>
          <ac:spMkLst>
            <pc:docMk/>
            <pc:sldMk cId="4209984539" sldId="1052"/>
            <ac:spMk id="641" creationId="{00000000-0000-0000-0000-000000000000}"/>
          </ac:spMkLst>
        </pc:spChg>
        <pc:spChg chg="del mod">
          <ac:chgData name="Yogendra Sunil SHINDE" userId="S::yogendrass.2022@mitb.smu.edu.sg::8b3a97fd-f84d-4219-bcc1-2459212627c9" providerId="AD" clId="Web-{316CF8B6-270B-4F23-8BD4-1EDA759C1C40}" dt="2023-08-18T17:19:26.815" v="491"/>
          <ac:spMkLst>
            <pc:docMk/>
            <pc:sldMk cId="4209984539" sldId="1052"/>
            <ac:spMk id="698" creationId="{00000000-0000-0000-0000-000000000000}"/>
          </ac:spMkLst>
        </pc:spChg>
        <pc:graphicFrameChg chg="add del mod modGraphic">
          <ac:chgData name="Yogendra Sunil SHINDE" userId="S::yogendrass.2022@mitb.smu.edu.sg::8b3a97fd-f84d-4219-bcc1-2459212627c9" providerId="AD" clId="Web-{316CF8B6-270B-4F23-8BD4-1EDA759C1C40}" dt="2023-08-18T17:07:27.651" v="95"/>
          <ac:graphicFrameMkLst>
            <pc:docMk/>
            <pc:sldMk cId="4209984539" sldId="1052"/>
            <ac:graphicFrameMk id="5" creationId="{7A9369DD-6572-8505-E523-84FBEE32542D}"/>
          </ac:graphicFrameMkLst>
        </pc:graphicFrameChg>
        <pc:graphicFrameChg chg="del">
          <ac:chgData name="Yogendra Sunil SHINDE" userId="S::yogendrass.2022@mitb.smu.edu.sg::8b3a97fd-f84d-4219-bcc1-2459212627c9" providerId="AD" clId="Web-{316CF8B6-270B-4F23-8BD4-1EDA759C1C40}" dt="2023-08-18T17:04:28.505" v="66"/>
          <ac:graphicFrameMkLst>
            <pc:docMk/>
            <pc:sldMk cId="4209984539" sldId="1052"/>
            <ac:graphicFrameMk id="8" creationId="{06496D60-B24D-AFFA-7770-72DAB03231F7}"/>
          </ac:graphicFrameMkLst>
        </pc:graphicFrameChg>
        <pc:graphicFrameChg chg="del">
          <ac:chgData name="Yogendra Sunil SHINDE" userId="S::yogendrass.2022@mitb.smu.edu.sg::8b3a97fd-f84d-4219-bcc1-2459212627c9" providerId="AD" clId="Web-{316CF8B6-270B-4F23-8BD4-1EDA759C1C40}" dt="2023-08-18T17:04:14.098" v="63"/>
          <ac:graphicFrameMkLst>
            <pc:docMk/>
            <pc:sldMk cId="4209984539" sldId="1052"/>
            <ac:graphicFrameMk id="10" creationId="{3AEFC7A7-C861-7A8E-4F85-37FF8435FDC0}"/>
          </ac:graphicFrameMkLst>
        </pc:graphicFrameChg>
        <pc:graphicFrameChg chg="add mod modGraphic">
          <ac:chgData name="Yogendra Sunil SHINDE" userId="S::yogendrass.2022@mitb.smu.edu.sg::8b3a97fd-f84d-4219-bcc1-2459212627c9" providerId="AD" clId="Web-{316CF8B6-270B-4F23-8BD4-1EDA759C1C40}" dt="2023-08-18T17:19:19.799" v="489"/>
          <ac:graphicFrameMkLst>
            <pc:docMk/>
            <pc:sldMk cId="4209984539" sldId="1052"/>
            <ac:graphicFrameMk id="11" creationId="{79897198-2080-C50A-C446-A3ABE4E5E1F7}"/>
          </ac:graphicFrameMkLst>
        </pc:graphicFrameChg>
      </pc:sldChg>
    </pc:docChg>
  </pc:docChgLst>
  <pc:docChgLst>
    <pc:chgData name="KWA Kah Boon" userId="2824a13b-2519-4622-a3b1-4f494237f709" providerId="ADAL" clId="{D2614804-3EB1-4160-828D-73FF76E9FDF4}"/>
    <pc:docChg chg="undo redo custSel addSld delSld modSld sldOrd modSection">
      <pc:chgData name="KWA Kah Boon" userId="2824a13b-2519-4622-a3b1-4f494237f709" providerId="ADAL" clId="{D2614804-3EB1-4160-828D-73FF76E9FDF4}" dt="2023-08-20T04:01:06.885" v="17880" actId="20577"/>
      <pc:docMkLst>
        <pc:docMk/>
      </pc:docMkLst>
      <pc:sldChg chg="addSp delSp modSp mod modNotesTx">
        <pc:chgData name="KWA Kah Boon" userId="2824a13b-2519-4622-a3b1-4f494237f709" providerId="ADAL" clId="{D2614804-3EB1-4160-828D-73FF76E9FDF4}" dt="2023-08-20T04:01:06.885" v="17880" actId="20577"/>
        <pc:sldMkLst>
          <pc:docMk/>
          <pc:sldMk cId="1386003636" sldId="309"/>
        </pc:sldMkLst>
        <pc:spChg chg="add del mod">
          <ac:chgData name="KWA Kah Boon" userId="2824a13b-2519-4622-a3b1-4f494237f709" providerId="ADAL" clId="{D2614804-3EB1-4160-828D-73FF76E9FDF4}" dt="2023-08-19T17:00:22.818" v="17064" actId="478"/>
          <ac:spMkLst>
            <pc:docMk/>
            <pc:sldMk cId="1386003636" sldId="309"/>
            <ac:spMk id="2" creationId="{97A13C61-6032-55BE-F2DA-E3069A2A284A}"/>
          </ac:spMkLst>
        </pc:spChg>
      </pc:sldChg>
      <pc:sldChg chg="modSp mod ord">
        <pc:chgData name="KWA Kah Boon" userId="2824a13b-2519-4622-a3b1-4f494237f709" providerId="ADAL" clId="{D2614804-3EB1-4160-828D-73FF76E9FDF4}" dt="2023-08-19T10:09:05.697" v="13796" actId="20577"/>
        <pc:sldMkLst>
          <pc:docMk/>
          <pc:sldMk cId="1557758285" sldId="316"/>
        </pc:sldMkLst>
        <pc:spChg chg="mod">
          <ac:chgData name="KWA Kah Boon" userId="2824a13b-2519-4622-a3b1-4f494237f709" providerId="ADAL" clId="{D2614804-3EB1-4160-828D-73FF76E9FDF4}" dt="2023-08-19T10:09:05.697" v="13796" actId="20577"/>
          <ac:spMkLst>
            <pc:docMk/>
            <pc:sldMk cId="1557758285" sldId="316"/>
            <ac:spMk id="12" creationId="{C6A2AF6F-7DCB-E48D-FA68-7E3D850A7BF2}"/>
          </ac:spMkLst>
        </pc:spChg>
      </pc:sldChg>
      <pc:sldChg chg="addSp delSp modSp mod">
        <pc:chgData name="KWA Kah Boon" userId="2824a13b-2519-4622-a3b1-4f494237f709" providerId="ADAL" clId="{D2614804-3EB1-4160-828D-73FF76E9FDF4}" dt="2023-08-20T02:31:37.759" v="17636" actId="208"/>
        <pc:sldMkLst>
          <pc:docMk/>
          <pc:sldMk cId="3794919431" sldId="317"/>
        </pc:sldMkLst>
        <pc:spChg chg="add mod">
          <ac:chgData name="KWA Kah Boon" userId="2824a13b-2519-4622-a3b1-4f494237f709" providerId="ADAL" clId="{D2614804-3EB1-4160-828D-73FF76E9FDF4}" dt="2023-08-20T02:30:38.260" v="17624" actId="14100"/>
          <ac:spMkLst>
            <pc:docMk/>
            <pc:sldMk cId="3794919431" sldId="317"/>
            <ac:spMk id="2" creationId="{39090FCF-F032-BFD0-044F-F7EBEB9AE23F}"/>
          </ac:spMkLst>
        </pc:spChg>
        <pc:spChg chg="mod">
          <ac:chgData name="KWA Kah Boon" userId="2824a13b-2519-4622-a3b1-4f494237f709" providerId="ADAL" clId="{D2614804-3EB1-4160-828D-73FF76E9FDF4}" dt="2023-08-20T02:31:37.759" v="17636" actId="208"/>
          <ac:spMkLst>
            <pc:docMk/>
            <pc:sldMk cId="3794919431" sldId="317"/>
            <ac:spMk id="15" creationId="{01F95311-95AC-8E6C-A054-7856D76F54C7}"/>
          </ac:spMkLst>
        </pc:spChg>
        <pc:spChg chg="mod">
          <ac:chgData name="KWA Kah Boon" userId="2824a13b-2519-4622-a3b1-4f494237f709" providerId="ADAL" clId="{D2614804-3EB1-4160-828D-73FF76E9FDF4}" dt="2023-08-20T02:31:37.759" v="17636" actId="208"/>
          <ac:spMkLst>
            <pc:docMk/>
            <pc:sldMk cId="3794919431" sldId="317"/>
            <ac:spMk id="18" creationId="{751342C6-DF0B-ADCB-1484-DCCF5E3E606C}"/>
          </ac:spMkLst>
        </pc:spChg>
        <pc:spChg chg="mod">
          <ac:chgData name="KWA Kah Boon" userId="2824a13b-2519-4622-a3b1-4f494237f709" providerId="ADAL" clId="{D2614804-3EB1-4160-828D-73FF76E9FDF4}" dt="2023-08-20T02:31:37.759" v="17636" actId="208"/>
          <ac:spMkLst>
            <pc:docMk/>
            <pc:sldMk cId="3794919431" sldId="317"/>
            <ac:spMk id="19" creationId="{66FAAB1E-36B1-4F58-4456-E8833E76274C}"/>
          </ac:spMkLst>
        </pc:spChg>
        <pc:spChg chg="mod">
          <ac:chgData name="KWA Kah Boon" userId="2824a13b-2519-4622-a3b1-4f494237f709" providerId="ADAL" clId="{D2614804-3EB1-4160-828D-73FF76E9FDF4}" dt="2023-08-19T16:03:36.670" v="16465" actId="1076"/>
          <ac:spMkLst>
            <pc:docMk/>
            <pc:sldMk cId="3794919431" sldId="317"/>
            <ac:spMk id="20" creationId="{69A1E424-F121-B6D9-11F6-44C911EB5BFB}"/>
          </ac:spMkLst>
        </pc:spChg>
        <pc:spChg chg="mod">
          <ac:chgData name="KWA Kah Boon" userId="2824a13b-2519-4622-a3b1-4f494237f709" providerId="ADAL" clId="{D2614804-3EB1-4160-828D-73FF76E9FDF4}" dt="2023-08-20T02:30:44.848" v="17635" actId="1036"/>
          <ac:spMkLst>
            <pc:docMk/>
            <pc:sldMk cId="3794919431" sldId="317"/>
            <ac:spMk id="45" creationId="{FCF80326-2F83-E925-E932-7906F9092765}"/>
          </ac:spMkLst>
        </pc:spChg>
        <pc:spChg chg="mod">
          <ac:chgData name="KWA Kah Boon" userId="2824a13b-2519-4622-a3b1-4f494237f709" providerId="ADAL" clId="{D2614804-3EB1-4160-828D-73FF76E9FDF4}" dt="2023-08-20T02:30:44.848" v="17635" actId="1036"/>
          <ac:spMkLst>
            <pc:docMk/>
            <pc:sldMk cId="3794919431" sldId="317"/>
            <ac:spMk id="48" creationId="{AF2E349B-6B37-2D50-E096-0BDA5BC3A48E}"/>
          </ac:spMkLst>
        </pc:spChg>
        <pc:spChg chg="mod">
          <ac:chgData name="KWA Kah Boon" userId="2824a13b-2519-4622-a3b1-4f494237f709" providerId="ADAL" clId="{D2614804-3EB1-4160-828D-73FF76E9FDF4}" dt="2023-08-20T02:30:44.848" v="17635" actId="1036"/>
          <ac:spMkLst>
            <pc:docMk/>
            <pc:sldMk cId="3794919431" sldId="317"/>
            <ac:spMk id="49" creationId="{58F0A270-FA93-45C0-EFDC-FD924AC75D91}"/>
          </ac:spMkLst>
        </pc:spChg>
        <pc:picChg chg="add mod">
          <ac:chgData name="KWA Kah Boon" userId="2824a13b-2519-4622-a3b1-4f494237f709" providerId="ADAL" clId="{D2614804-3EB1-4160-828D-73FF76E9FDF4}" dt="2023-08-16T15:58:16.252" v="4246" actId="1076"/>
          <ac:picMkLst>
            <pc:docMk/>
            <pc:sldMk cId="3794919431" sldId="317"/>
            <ac:picMk id="3" creationId="{DC92CD8A-38DF-8D8D-5E80-00A9A2EFE4C4}"/>
          </ac:picMkLst>
        </pc:picChg>
        <pc:picChg chg="add mod">
          <ac:chgData name="KWA Kah Boon" userId="2824a13b-2519-4622-a3b1-4f494237f709" providerId="ADAL" clId="{D2614804-3EB1-4160-828D-73FF76E9FDF4}" dt="2023-08-19T16:16:15.207" v="16535" actId="1366"/>
          <ac:picMkLst>
            <pc:docMk/>
            <pc:sldMk cId="3794919431" sldId="317"/>
            <ac:picMk id="1026" creationId="{54D1B987-DFAE-42F3-9F3F-76BE2AA1819F}"/>
          </ac:picMkLst>
        </pc:picChg>
        <pc:cxnChg chg="mod">
          <ac:chgData name="KWA Kah Boon" userId="2824a13b-2519-4622-a3b1-4f494237f709" providerId="ADAL" clId="{D2614804-3EB1-4160-828D-73FF76E9FDF4}" dt="2023-08-20T02:31:37.759" v="17636" actId="208"/>
          <ac:cxnSpMkLst>
            <pc:docMk/>
            <pc:sldMk cId="3794919431" sldId="317"/>
            <ac:cxnSpMk id="16" creationId="{9E51074F-0EE5-7A58-B7BA-A0174EF2F7B7}"/>
          </ac:cxnSpMkLst>
        </pc:cxnChg>
        <pc:cxnChg chg="mod">
          <ac:chgData name="KWA Kah Boon" userId="2824a13b-2519-4622-a3b1-4f494237f709" providerId="ADAL" clId="{D2614804-3EB1-4160-828D-73FF76E9FDF4}" dt="2023-08-20T02:31:37.759" v="17636" actId="208"/>
          <ac:cxnSpMkLst>
            <pc:docMk/>
            <pc:sldMk cId="3794919431" sldId="317"/>
            <ac:cxnSpMk id="17" creationId="{ACCE9B21-EF21-7A5C-F106-2D5E5FA97E6A}"/>
          </ac:cxnSpMkLst>
        </pc:cxnChg>
        <pc:cxnChg chg="del">
          <ac:chgData name="KWA Kah Boon" userId="2824a13b-2519-4622-a3b1-4f494237f709" providerId="ADAL" clId="{D2614804-3EB1-4160-828D-73FF76E9FDF4}" dt="2023-08-20T02:30:29.802" v="17622" actId="478"/>
          <ac:cxnSpMkLst>
            <pc:docMk/>
            <pc:sldMk cId="3794919431" sldId="317"/>
            <ac:cxnSpMk id="44" creationId="{55716B13-7AE8-FF3C-C0B4-BAD18FDC654A}"/>
          </ac:cxnSpMkLst>
        </pc:cxnChg>
      </pc:sldChg>
      <pc:sldChg chg="addSp delSp mod">
        <pc:chgData name="KWA Kah Boon" userId="2824a13b-2519-4622-a3b1-4f494237f709" providerId="ADAL" clId="{D2614804-3EB1-4160-828D-73FF76E9FDF4}" dt="2023-08-18T02:25:01.028" v="7635" actId="478"/>
        <pc:sldMkLst>
          <pc:docMk/>
          <pc:sldMk cId="3285795254" sldId="320"/>
        </pc:sldMkLst>
        <pc:spChg chg="add del">
          <ac:chgData name="KWA Kah Boon" userId="2824a13b-2519-4622-a3b1-4f494237f709" providerId="ADAL" clId="{D2614804-3EB1-4160-828D-73FF76E9FDF4}" dt="2023-08-18T02:25:01.028" v="7635" actId="478"/>
          <ac:spMkLst>
            <pc:docMk/>
            <pc:sldMk cId="3285795254" sldId="320"/>
            <ac:spMk id="5" creationId="{6DDF61B5-64D0-5DC2-8AD4-34016AB71B2D}"/>
          </ac:spMkLst>
        </pc:spChg>
      </pc:sldChg>
      <pc:sldChg chg="addSp delSp modSp mod">
        <pc:chgData name="KWA Kah Boon" userId="2824a13b-2519-4622-a3b1-4f494237f709" providerId="ADAL" clId="{D2614804-3EB1-4160-828D-73FF76E9FDF4}" dt="2023-08-20T02:45:37.009" v="17722" actId="6549"/>
        <pc:sldMkLst>
          <pc:docMk/>
          <pc:sldMk cId="1498641393" sldId="322"/>
        </pc:sldMkLst>
        <pc:spChg chg="del">
          <ac:chgData name="KWA Kah Boon" userId="2824a13b-2519-4622-a3b1-4f494237f709" providerId="ADAL" clId="{D2614804-3EB1-4160-828D-73FF76E9FDF4}" dt="2023-08-16T13:00:39.014" v="2141" actId="478"/>
          <ac:spMkLst>
            <pc:docMk/>
            <pc:sldMk cId="1498641393" sldId="322"/>
            <ac:spMk id="3" creationId="{08810C59-EC50-6C8D-8C4A-1DBCE710E053}"/>
          </ac:spMkLst>
        </pc:spChg>
        <pc:spChg chg="add mod">
          <ac:chgData name="KWA Kah Boon" userId="2824a13b-2519-4622-a3b1-4f494237f709" providerId="ADAL" clId="{D2614804-3EB1-4160-828D-73FF76E9FDF4}" dt="2023-08-16T14:52:01.756" v="3496" actId="1076"/>
          <ac:spMkLst>
            <pc:docMk/>
            <pc:sldMk cId="1498641393" sldId="322"/>
            <ac:spMk id="4" creationId="{00456454-9BC7-4E3A-4AD6-4D3ECDA77665}"/>
          </ac:spMkLst>
        </pc:spChg>
        <pc:spChg chg="add mod">
          <ac:chgData name="KWA Kah Boon" userId="2824a13b-2519-4622-a3b1-4f494237f709" providerId="ADAL" clId="{D2614804-3EB1-4160-828D-73FF76E9FDF4}" dt="2023-08-16T14:52:01.756" v="3496" actId="1076"/>
          <ac:spMkLst>
            <pc:docMk/>
            <pc:sldMk cId="1498641393" sldId="322"/>
            <ac:spMk id="5" creationId="{7040409D-51D4-EB4B-BA3C-39B6F6403443}"/>
          </ac:spMkLst>
        </pc:spChg>
        <pc:spChg chg="add mod">
          <ac:chgData name="KWA Kah Boon" userId="2824a13b-2519-4622-a3b1-4f494237f709" providerId="ADAL" clId="{D2614804-3EB1-4160-828D-73FF76E9FDF4}" dt="2023-08-20T02:45:37.009" v="17722" actId="6549"/>
          <ac:spMkLst>
            <pc:docMk/>
            <pc:sldMk cId="1498641393" sldId="322"/>
            <ac:spMk id="6" creationId="{086EDEBC-8D0A-C4FD-8FD1-1A6ECA024007}"/>
          </ac:spMkLst>
        </pc:spChg>
        <pc:spChg chg="add mod">
          <ac:chgData name="KWA Kah Boon" userId="2824a13b-2519-4622-a3b1-4f494237f709" providerId="ADAL" clId="{D2614804-3EB1-4160-828D-73FF76E9FDF4}" dt="2023-08-16T14:52:01.756" v="3496" actId="1076"/>
          <ac:spMkLst>
            <pc:docMk/>
            <pc:sldMk cId="1498641393" sldId="322"/>
            <ac:spMk id="7" creationId="{BEB9BCBE-4F1D-7A7C-ED4B-B53B14D6057D}"/>
          </ac:spMkLst>
        </pc:spChg>
        <pc:spChg chg="add mod">
          <ac:chgData name="KWA Kah Boon" userId="2824a13b-2519-4622-a3b1-4f494237f709" providerId="ADAL" clId="{D2614804-3EB1-4160-828D-73FF76E9FDF4}" dt="2023-08-16T14:52:01.756" v="3496" actId="1076"/>
          <ac:spMkLst>
            <pc:docMk/>
            <pc:sldMk cId="1498641393" sldId="322"/>
            <ac:spMk id="8" creationId="{1CE21380-4341-3EC0-C487-06CEA24C8DF3}"/>
          </ac:spMkLst>
        </pc:spChg>
        <pc:spChg chg="add mod">
          <ac:chgData name="KWA Kah Boon" userId="2824a13b-2519-4622-a3b1-4f494237f709" providerId="ADAL" clId="{D2614804-3EB1-4160-828D-73FF76E9FDF4}" dt="2023-08-16T14:52:01.756" v="3496" actId="1076"/>
          <ac:spMkLst>
            <pc:docMk/>
            <pc:sldMk cId="1498641393" sldId="322"/>
            <ac:spMk id="9" creationId="{4B1A231F-69CD-D4CE-DABC-094A09B13294}"/>
          </ac:spMkLst>
        </pc:spChg>
        <pc:spChg chg="add mod">
          <ac:chgData name="KWA Kah Boon" userId="2824a13b-2519-4622-a3b1-4f494237f709" providerId="ADAL" clId="{D2614804-3EB1-4160-828D-73FF76E9FDF4}" dt="2023-08-16T14:52:01.756" v="3496" actId="1076"/>
          <ac:spMkLst>
            <pc:docMk/>
            <pc:sldMk cId="1498641393" sldId="322"/>
            <ac:spMk id="10" creationId="{6776D32C-6367-15C1-DF4E-2B01F47B3AA3}"/>
          </ac:spMkLst>
        </pc:spChg>
        <pc:spChg chg="add del mod">
          <ac:chgData name="KWA Kah Boon" userId="2824a13b-2519-4622-a3b1-4f494237f709" providerId="ADAL" clId="{D2614804-3EB1-4160-828D-73FF76E9FDF4}" dt="2023-08-16T14:54:18.636" v="3527" actId="478"/>
          <ac:spMkLst>
            <pc:docMk/>
            <pc:sldMk cId="1498641393" sldId="322"/>
            <ac:spMk id="11" creationId="{6E60D496-2D6A-68B8-C175-5F0916997698}"/>
          </ac:spMkLst>
        </pc:spChg>
        <pc:spChg chg="add mod">
          <ac:chgData name="KWA Kah Boon" userId="2824a13b-2519-4622-a3b1-4f494237f709" providerId="ADAL" clId="{D2614804-3EB1-4160-828D-73FF76E9FDF4}" dt="2023-08-16T15:09:43.246" v="3709" actId="242"/>
          <ac:spMkLst>
            <pc:docMk/>
            <pc:sldMk cId="1498641393" sldId="322"/>
            <ac:spMk id="12" creationId="{9D6D08F7-FD8A-BC87-7FF7-7D57CA6E6308}"/>
          </ac:spMkLst>
        </pc:spChg>
        <pc:spChg chg="add del mod">
          <ac:chgData name="KWA Kah Boon" userId="2824a13b-2519-4622-a3b1-4f494237f709" providerId="ADAL" clId="{D2614804-3EB1-4160-828D-73FF76E9FDF4}" dt="2023-08-16T14:54:18.636" v="3527" actId="478"/>
          <ac:spMkLst>
            <pc:docMk/>
            <pc:sldMk cId="1498641393" sldId="322"/>
            <ac:spMk id="21" creationId="{EC4015BB-8A55-4BC7-A285-AB8BC6AFC1C1}"/>
          </ac:spMkLst>
        </pc:spChg>
        <pc:spChg chg="add mod">
          <ac:chgData name="KWA Kah Boon" userId="2824a13b-2519-4622-a3b1-4f494237f709" providerId="ADAL" clId="{D2614804-3EB1-4160-828D-73FF76E9FDF4}" dt="2023-08-16T15:09:43.246" v="3709" actId="242"/>
          <ac:spMkLst>
            <pc:docMk/>
            <pc:sldMk cId="1498641393" sldId="322"/>
            <ac:spMk id="22" creationId="{6F3F90DC-043F-888F-3EE0-3AB1CEEB8DFB}"/>
          </ac:spMkLst>
        </pc:spChg>
        <pc:spChg chg="mod">
          <ac:chgData name="KWA Kah Boon" userId="2824a13b-2519-4622-a3b1-4f494237f709" providerId="ADAL" clId="{D2614804-3EB1-4160-828D-73FF76E9FDF4}" dt="2023-08-16T14:43:05.343" v="3185"/>
          <ac:spMkLst>
            <pc:docMk/>
            <pc:sldMk cId="1498641393" sldId="322"/>
            <ac:spMk id="24" creationId="{B7AA69EA-90A4-ED14-000C-25FE6C87C19C}"/>
          </ac:spMkLst>
        </pc:spChg>
        <pc:spChg chg="mod">
          <ac:chgData name="KWA Kah Boon" userId="2824a13b-2519-4622-a3b1-4f494237f709" providerId="ADAL" clId="{D2614804-3EB1-4160-828D-73FF76E9FDF4}" dt="2023-08-16T14:43:05.343" v="3185"/>
          <ac:spMkLst>
            <pc:docMk/>
            <pc:sldMk cId="1498641393" sldId="322"/>
            <ac:spMk id="25" creationId="{248C1129-27C3-E7A8-4724-6A113FD5B6E4}"/>
          </ac:spMkLst>
        </pc:spChg>
        <pc:spChg chg="mod">
          <ac:chgData name="KWA Kah Boon" userId="2824a13b-2519-4622-a3b1-4f494237f709" providerId="ADAL" clId="{D2614804-3EB1-4160-828D-73FF76E9FDF4}" dt="2023-08-16T14:43:05.343" v="3185"/>
          <ac:spMkLst>
            <pc:docMk/>
            <pc:sldMk cId="1498641393" sldId="322"/>
            <ac:spMk id="26" creationId="{0EB6B270-57ED-47CC-9CAE-3DD229C01FF8}"/>
          </ac:spMkLst>
        </pc:spChg>
        <pc:spChg chg="mod">
          <ac:chgData name="KWA Kah Boon" userId="2824a13b-2519-4622-a3b1-4f494237f709" providerId="ADAL" clId="{D2614804-3EB1-4160-828D-73FF76E9FDF4}" dt="2023-08-16T14:43:05.343" v="3185"/>
          <ac:spMkLst>
            <pc:docMk/>
            <pc:sldMk cId="1498641393" sldId="322"/>
            <ac:spMk id="27" creationId="{89EAB9C5-5EA4-799C-BD34-4D3449C42D29}"/>
          </ac:spMkLst>
        </pc:spChg>
        <pc:spChg chg="mod">
          <ac:chgData name="KWA Kah Boon" userId="2824a13b-2519-4622-a3b1-4f494237f709" providerId="ADAL" clId="{D2614804-3EB1-4160-828D-73FF76E9FDF4}" dt="2023-08-16T14:43:05.343" v="3185"/>
          <ac:spMkLst>
            <pc:docMk/>
            <pc:sldMk cId="1498641393" sldId="322"/>
            <ac:spMk id="28" creationId="{F0C302F6-F40E-C1E1-FCA0-C9D3817AD4FA}"/>
          </ac:spMkLst>
        </pc:spChg>
        <pc:spChg chg="mod">
          <ac:chgData name="KWA Kah Boon" userId="2824a13b-2519-4622-a3b1-4f494237f709" providerId="ADAL" clId="{D2614804-3EB1-4160-828D-73FF76E9FDF4}" dt="2023-08-16T14:43:05.343" v="3185"/>
          <ac:spMkLst>
            <pc:docMk/>
            <pc:sldMk cId="1498641393" sldId="322"/>
            <ac:spMk id="29" creationId="{F6E2CD3B-164C-5EF3-7F60-210AA6CEAFFA}"/>
          </ac:spMkLst>
        </pc:spChg>
        <pc:spChg chg="mod">
          <ac:chgData name="KWA Kah Boon" userId="2824a13b-2519-4622-a3b1-4f494237f709" providerId="ADAL" clId="{D2614804-3EB1-4160-828D-73FF76E9FDF4}" dt="2023-08-16T14:43:05.343" v="3185"/>
          <ac:spMkLst>
            <pc:docMk/>
            <pc:sldMk cId="1498641393" sldId="322"/>
            <ac:spMk id="30" creationId="{DDD763D3-52EF-BB6C-48AE-A717753C8964}"/>
          </ac:spMkLst>
        </pc:spChg>
        <pc:spChg chg="mod">
          <ac:chgData name="KWA Kah Boon" userId="2824a13b-2519-4622-a3b1-4f494237f709" providerId="ADAL" clId="{D2614804-3EB1-4160-828D-73FF76E9FDF4}" dt="2023-08-16T14:43:05.343" v="3185"/>
          <ac:spMkLst>
            <pc:docMk/>
            <pc:sldMk cId="1498641393" sldId="322"/>
            <ac:spMk id="32" creationId="{B9434F10-52B2-C94D-DA09-EB131755D665}"/>
          </ac:spMkLst>
        </pc:spChg>
        <pc:spChg chg="mod">
          <ac:chgData name="KWA Kah Boon" userId="2824a13b-2519-4622-a3b1-4f494237f709" providerId="ADAL" clId="{D2614804-3EB1-4160-828D-73FF76E9FDF4}" dt="2023-08-16T14:43:05.343" v="3185"/>
          <ac:spMkLst>
            <pc:docMk/>
            <pc:sldMk cId="1498641393" sldId="322"/>
            <ac:spMk id="33" creationId="{9EB38BEF-A6B9-8D02-4D96-9545FE307D96}"/>
          </ac:spMkLst>
        </pc:spChg>
        <pc:spChg chg="mod">
          <ac:chgData name="KWA Kah Boon" userId="2824a13b-2519-4622-a3b1-4f494237f709" providerId="ADAL" clId="{D2614804-3EB1-4160-828D-73FF76E9FDF4}" dt="2023-08-16T14:43:05.343" v="3185"/>
          <ac:spMkLst>
            <pc:docMk/>
            <pc:sldMk cId="1498641393" sldId="322"/>
            <ac:spMk id="34" creationId="{C0524B41-1F26-8593-BD03-383FE1C9326F}"/>
          </ac:spMkLst>
        </pc:spChg>
        <pc:spChg chg="mod">
          <ac:chgData name="KWA Kah Boon" userId="2824a13b-2519-4622-a3b1-4f494237f709" providerId="ADAL" clId="{D2614804-3EB1-4160-828D-73FF76E9FDF4}" dt="2023-08-16T14:43:05.343" v="3185"/>
          <ac:spMkLst>
            <pc:docMk/>
            <pc:sldMk cId="1498641393" sldId="322"/>
            <ac:spMk id="35" creationId="{6E648D6B-BDE0-B3F3-8CBA-E3016B000896}"/>
          </ac:spMkLst>
        </pc:spChg>
        <pc:spChg chg="mod">
          <ac:chgData name="KWA Kah Boon" userId="2824a13b-2519-4622-a3b1-4f494237f709" providerId="ADAL" clId="{D2614804-3EB1-4160-828D-73FF76E9FDF4}" dt="2023-08-16T14:43:05.343" v="3185"/>
          <ac:spMkLst>
            <pc:docMk/>
            <pc:sldMk cId="1498641393" sldId="322"/>
            <ac:spMk id="36" creationId="{84F5C135-B7C9-0CDF-60DC-10BDF67A790E}"/>
          </ac:spMkLst>
        </pc:spChg>
        <pc:spChg chg="add del mod">
          <ac:chgData name="KWA Kah Boon" userId="2824a13b-2519-4622-a3b1-4f494237f709" providerId="ADAL" clId="{D2614804-3EB1-4160-828D-73FF76E9FDF4}" dt="2023-08-16T14:54:18.636" v="3527" actId="478"/>
          <ac:spMkLst>
            <pc:docMk/>
            <pc:sldMk cId="1498641393" sldId="322"/>
            <ac:spMk id="37" creationId="{D936DE1A-9170-AB84-3356-5781B8FCC823}"/>
          </ac:spMkLst>
        </pc:spChg>
        <pc:spChg chg="add mod">
          <ac:chgData name="KWA Kah Boon" userId="2824a13b-2519-4622-a3b1-4f494237f709" providerId="ADAL" clId="{D2614804-3EB1-4160-828D-73FF76E9FDF4}" dt="2023-08-16T15:09:43.246" v="3709" actId="242"/>
          <ac:spMkLst>
            <pc:docMk/>
            <pc:sldMk cId="1498641393" sldId="322"/>
            <ac:spMk id="38" creationId="{4FAA57F8-FB88-EB8F-4BBD-0AC417BC50EA}"/>
          </ac:spMkLst>
        </pc:spChg>
        <pc:spChg chg="mod">
          <ac:chgData name="KWA Kah Boon" userId="2824a13b-2519-4622-a3b1-4f494237f709" providerId="ADAL" clId="{D2614804-3EB1-4160-828D-73FF76E9FDF4}" dt="2023-08-16T14:43:05.343" v="3185"/>
          <ac:spMkLst>
            <pc:docMk/>
            <pc:sldMk cId="1498641393" sldId="322"/>
            <ac:spMk id="40" creationId="{1D2A3D6B-D92B-34E4-3806-F04DD7F4FAA7}"/>
          </ac:spMkLst>
        </pc:spChg>
        <pc:spChg chg="mod">
          <ac:chgData name="KWA Kah Boon" userId="2824a13b-2519-4622-a3b1-4f494237f709" providerId="ADAL" clId="{D2614804-3EB1-4160-828D-73FF76E9FDF4}" dt="2023-08-16T14:43:05.343" v="3185"/>
          <ac:spMkLst>
            <pc:docMk/>
            <pc:sldMk cId="1498641393" sldId="322"/>
            <ac:spMk id="41" creationId="{B99C9CBD-E0A2-E800-F06E-DE2FF6BD00E4}"/>
          </ac:spMkLst>
        </pc:spChg>
        <pc:spChg chg="mod">
          <ac:chgData name="KWA Kah Boon" userId="2824a13b-2519-4622-a3b1-4f494237f709" providerId="ADAL" clId="{D2614804-3EB1-4160-828D-73FF76E9FDF4}" dt="2023-08-16T14:43:05.343" v="3185"/>
          <ac:spMkLst>
            <pc:docMk/>
            <pc:sldMk cId="1498641393" sldId="322"/>
            <ac:spMk id="42" creationId="{66A0F12A-32E8-9E61-8B0E-248B5E418863}"/>
          </ac:spMkLst>
        </pc:spChg>
        <pc:spChg chg="mod">
          <ac:chgData name="KWA Kah Boon" userId="2824a13b-2519-4622-a3b1-4f494237f709" providerId="ADAL" clId="{D2614804-3EB1-4160-828D-73FF76E9FDF4}" dt="2023-08-16T14:43:05.343" v="3185"/>
          <ac:spMkLst>
            <pc:docMk/>
            <pc:sldMk cId="1498641393" sldId="322"/>
            <ac:spMk id="43" creationId="{EC2C2F4F-650A-CAB9-CE94-19BB076FEFED}"/>
          </ac:spMkLst>
        </pc:spChg>
        <pc:spChg chg="mod">
          <ac:chgData name="KWA Kah Boon" userId="2824a13b-2519-4622-a3b1-4f494237f709" providerId="ADAL" clId="{D2614804-3EB1-4160-828D-73FF76E9FDF4}" dt="2023-08-16T14:43:05.343" v="3185"/>
          <ac:spMkLst>
            <pc:docMk/>
            <pc:sldMk cId="1498641393" sldId="322"/>
            <ac:spMk id="44" creationId="{696A2453-8CE6-D64B-C6E5-2F12EC214859}"/>
          </ac:spMkLst>
        </pc:spChg>
        <pc:spChg chg="mod">
          <ac:chgData name="KWA Kah Boon" userId="2824a13b-2519-4622-a3b1-4f494237f709" providerId="ADAL" clId="{D2614804-3EB1-4160-828D-73FF76E9FDF4}" dt="2023-08-16T14:43:05.343" v="3185"/>
          <ac:spMkLst>
            <pc:docMk/>
            <pc:sldMk cId="1498641393" sldId="322"/>
            <ac:spMk id="45" creationId="{557BEB19-09B4-17D3-B0DA-ECE44A1B72E5}"/>
          </ac:spMkLst>
        </pc:spChg>
        <pc:spChg chg="mod">
          <ac:chgData name="KWA Kah Boon" userId="2824a13b-2519-4622-a3b1-4f494237f709" providerId="ADAL" clId="{D2614804-3EB1-4160-828D-73FF76E9FDF4}" dt="2023-08-16T14:43:05.343" v="3185"/>
          <ac:spMkLst>
            <pc:docMk/>
            <pc:sldMk cId="1498641393" sldId="322"/>
            <ac:spMk id="46" creationId="{1B9FCA36-ED5E-2CD9-3119-699A079BE404}"/>
          </ac:spMkLst>
        </pc:spChg>
        <pc:spChg chg="mod">
          <ac:chgData name="KWA Kah Boon" userId="2824a13b-2519-4622-a3b1-4f494237f709" providerId="ADAL" clId="{D2614804-3EB1-4160-828D-73FF76E9FDF4}" dt="2023-08-16T14:43:05.343" v="3185"/>
          <ac:spMkLst>
            <pc:docMk/>
            <pc:sldMk cId="1498641393" sldId="322"/>
            <ac:spMk id="47" creationId="{B1F190AD-E37A-B85C-664A-30D8D28002C7}"/>
          </ac:spMkLst>
        </pc:spChg>
        <pc:spChg chg="add del mod">
          <ac:chgData name="KWA Kah Boon" userId="2824a13b-2519-4622-a3b1-4f494237f709" providerId="ADAL" clId="{D2614804-3EB1-4160-828D-73FF76E9FDF4}" dt="2023-08-16T14:54:18.636" v="3527" actId="478"/>
          <ac:spMkLst>
            <pc:docMk/>
            <pc:sldMk cId="1498641393" sldId="322"/>
            <ac:spMk id="48" creationId="{6C7BDF89-1841-1D39-EC19-C6AD1E393D86}"/>
          </ac:spMkLst>
        </pc:spChg>
        <pc:spChg chg="add mod">
          <ac:chgData name="KWA Kah Boon" userId="2824a13b-2519-4622-a3b1-4f494237f709" providerId="ADAL" clId="{D2614804-3EB1-4160-828D-73FF76E9FDF4}" dt="2023-08-16T15:09:43.246" v="3709" actId="242"/>
          <ac:spMkLst>
            <pc:docMk/>
            <pc:sldMk cId="1498641393" sldId="322"/>
            <ac:spMk id="49" creationId="{67956407-E080-3CE2-A2C4-CB605C8A05EE}"/>
          </ac:spMkLst>
        </pc:spChg>
        <pc:spChg chg="mod">
          <ac:chgData name="KWA Kah Boon" userId="2824a13b-2519-4622-a3b1-4f494237f709" providerId="ADAL" clId="{D2614804-3EB1-4160-828D-73FF76E9FDF4}" dt="2023-08-16T14:43:05.343" v="3185"/>
          <ac:spMkLst>
            <pc:docMk/>
            <pc:sldMk cId="1498641393" sldId="322"/>
            <ac:spMk id="51" creationId="{D881F2D4-A6FB-3056-E6E3-3364E65CB031}"/>
          </ac:spMkLst>
        </pc:spChg>
        <pc:spChg chg="mod">
          <ac:chgData name="KWA Kah Boon" userId="2824a13b-2519-4622-a3b1-4f494237f709" providerId="ADAL" clId="{D2614804-3EB1-4160-828D-73FF76E9FDF4}" dt="2023-08-16T14:43:05.343" v="3185"/>
          <ac:spMkLst>
            <pc:docMk/>
            <pc:sldMk cId="1498641393" sldId="322"/>
            <ac:spMk id="52" creationId="{35E3017B-74B5-BDFB-E379-3C7947D1016E}"/>
          </ac:spMkLst>
        </pc:spChg>
        <pc:spChg chg="mod">
          <ac:chgData name="KWA Kah Boon" userId="2824a13b-2519-4622-a3b1-4f494237f709" providerId="ADAL" clId="{D2614804-3EB1-4160-828D-73FF76E9FDF4}" dt="2023-08-16T14:43:05.343" v="3185"/>
          <ac:spMkLst>
            <pc:docMk/>
            <pc:sldMk cId="1498641393" sldId="322"/>
            <ac:spMk id="53" creationId="{41FC87AC-1CC9-3759-F8CA-833AE926CE35}"/>
          </ac:spMkLst>
        </pc:spChg>
        <pc:spChg chg="mod">
          <ac:chgData name="KWA Kah Boon" userId="2824a13b-2519-4622-a3b1-4f494237f709" providerId="ADAL" clId="{D2614804-3EB1-4160-828D-73FF76E9FDF4}" dt="2023-08-16T14:43:05.343" v="3185"/>
          <ac:spMkLst>
            <pc:docMk/>
            <pc:sldMk cId="1498641393" sldId="322"/>
            <ac:spMk id="54" creationId="{DFEB064C-6868-BFFF-3E1B-9313DC0DB605}"/>
          </ac:spMkLst>
        </pc:spChg>
        <pc:spChg chg="mod">
          <ac:chgData name="KWA Kah Boon" userId="2824a13b-2519-4622-a3b1-4f494237f709" providerId="ADAL" clId="{D2614804-3EB1-4160-828D-73FF76E9FDF4}" dt="2023-08-16T14:43:05.343" v="3185"/>
          <ac:spMkLst>
            <pc:docMk/>
            <pc:sldMk cId="1498641393" sldId="322"/>
            <ac:spMk id="55" creationId="{A38C0007-CB05-4EFE-313D-288CD4FBD7BE}"/>
          </ac:spMkLst>
        </pc:spChg>
        <pc:spChg chg="mod">
          <ac:chgData name="KWA Kah Boon" userId="2824a13b-2519-4622-a3b1-4f494237f709" providerId="ADAL" clId="{D2614804-3EB1-4160-828D-73FF76E9FDF4}" dt="2023-08-16T14:43:05.343" v="3185"/>
          <ac:spMkLst>
            <pc:docMk/>
            <pc:sldMk cId="1498641393" sldId="322"/>
            <ac:spMk id="56" creationId="{54E5E599-AB66-A230-5B7B-1B2793C95488}"/>
          </ac:spMkLst>
        </pc:spChg>
        <pc:spChg chg="mod">
          <ac:chgData name="KWA Kah Boon" userId="2824a13b-2519-4622-a3b1-4f494237f709" providerId="ADAL" clId="{D2614804-3EB1-4160-828D-73FF76E9FDF4}" dt="2023-08-16T14:43:05.343" v="3185"/>
          <ac:spMkLst>
            <pc:docMk/>
            <pc:sldMk cId="1498641393" sldId="322"/>
            <ac:spMk id="57" creationId="{F3E93018-4725-8B84-1FF5-99074326719E}"/>
          </ac:spMkLst>
        </pc:spChg>
        <pc:spChg chg="mod">
          <ac:chgData name="KWA Kah Boon" userId="2824a13b-2519-4622-a3b1-4f494237f709" providerId="ADAL" clId="{D2614804-3EB1-4160-828D-73FF76E9FDF4}" dt="2023-08-16T14:43:05.343" v="3185"/>
          <ac:spMkLst>
            <pc:docMk/>
            <pc:sldMk cId="1498641393" sldId="322"/>
            <ac:spMk id="58" creationId="{6A867C70-A585-FE98-54A6-8F908F9B4D05}"/>
          </ac:spMkLst>
        </pc:spChg>
        <pc:spChg chg="mod">
          <ac:chgData name="KWA Kah Boon" userId="2824a13b-2519-4622-a3b1-4f494237f709" providerId="ADAL" clId="{D2614804-3EB1-4160-828D-73FF76E9FDF4}" dt="2023-08-16T14:43:05.343" v="3185"/>
          <ac:spMkLst>
            <pc:docMk/>
            <pc:sldMk cId="1498641393" sldId="322"/>
            <ac:spMk id="59" creationId="{97FB3035-E112-5931-58E4-219D40694AB6}"/>
          </ac:spMkLst>
        </pc:spChg>
        <pc:spChg chg="mod">
          <ac:chgData name="KWA Kah Boon" userId="2824a13b-2519-4622-a3b1-4f494237f709" providerId="ADAL" clId="{D2614804-3EB1-4160-828D-73FF76E9FDF4}" dt="2023-08-16T14:51:01.202" v="3470" actId="20577"/>
          <ac:spMkLst>
            <pc:docMk/>
            <pc:sldMk cId="1498641393" sldId="322"/>
            <ac:spMk id="641" creationId="{00000000-0000-0000-0000-000000000000}"/>
          </ac:spMkLst>
        </pc:spChg>
        <pc:spChg chg="add mod">
          <ac:chgData name="KWA Kah Boon" userId="2824a13b-2519-4622-a3b1-4f494237f709" providerId="ADAL" clId="{D2614804-3EB1-4160-828D-73FF76E9FDF4}" dt="2023-08-16T15:08:55.902" v="3706" actId="1076"/>
          <ac:spMkLst>
            <pc:docMk/>
            <pc:sldMk cId="1498641393" sldId="322"/>
            <ac:spMk id="646" creationId="{65C7B3D9-BC3F-12DB-3493-CA454DABE792}"/>
          </ac:spMkLst>
        </pc:spChg>
        <pc:spChg chg="add mod">
          <ac:chgData name="KWA Kah Boon" userId="2824a13b-2519-4622-a3b1-4f494237f709" providerId="ADAL" clId="{D2614804-3EB1-4160-828D-73FF76E9FDF4}" dt="2023-08-17T14:46:07.840" v="6029" actId="113"/>
          <ac:spMkLst>
            <pc:docMk/>
            <pc:sldMk cId="1498641393" sldId="322"/>
            <ac:spMk id="647" creationId="{69C625BF-9831-C469-D52A-9CA7E4047318}"/>
          </ac:spMkLst>
        </pc:spChg>
        <pc:spChg chg="add mod">
          <ac:chgData name="KWA Kah Boon" userId="2824a13b-2519-4622-a3b1-4f494237f709" providerId="ADAL" clId="{D2614804-3EB1-4160-828D-73FF76E9FDF4}" dt="2023-08-16T15:21:06.236" v="4004" actId="20577"/>
          <ac:spMkLst>
            <pc:docMk/>
            <pc:sldMk cId="1498641393" sldId="322"/>
            <ac:spMk id="648" creationId="{A3159F89-1AC4-E0A2-2F99-FFD53A571C4D}"/>
          </ac:spMkLst>
        </pc:spChg>
        <pc:spChg chg="mod">
          <ac:chgData name="KWA Kah Boon" userId="2824a13b-2519-4622-a3b1-4f494237f709" providerId="ADAL" clId="{D2614804-3EB1-4160-828D-73FF76E9FDF4}" dt="2023-08-16T14:52:01.756" v="3496" actId="1076"/>
          <ac:spMkLst>
            <pc:docMk/>
            <pc:sldMk cId="1498641393" sldId="322"/>
            <ac:spMk id="698" creationId="{00000000-0000-0000-0000-000000000000}"/>
          </ac:spMkLst>
        </pc:spChg>
        <pc:grpChg chg="add del mod">
          <ac:chgData name="KWA Kah Boon" userId="2824a13b-2519-4622-a3b1-4f494237f709" providerId="ADAL" clId="{D2614804-3EB1-4160-828D-73FF76E9FDF4}" dt="2023-08-16T14:55:07.192" v="3535" actId="478"/>
          <ac:grpSpMkLst>
            <pc:docMk/>
            <pc:sldMk cId="1498641393" sldId="322"/>
            <ac:grpSpMk id="23" creationId="{29FACC9A-FED9-A950-1F84-26DE7B6F5EBD}"/>
          </ac:grpSpMkLst>
        </pc:grpChg>
        <pc:grpChg chg="add del mod">
          <ac:chgData name="KWA Kah Boon" userId="2824a13b-2519-4622-a3b1-4f494237f709" providerId="ADAL" clId="{D2614804-3EB1-4160-828D-73FF76E9FDF4}" dt="2023-08-16T14:55:07.192" v="3535" actId="478"/>
          <ac:grpSpMkLst>
            <pc:docMk/>
            <pc:sldMk cId="1498641393" sldId="322"/>
            <ac:grpSpMk id="31" creationId="{B391EB42-9A1F-8F03-5CA6-9249D1211D46}"/>
          </ac:grpSpMkLst>
        </pc:grpChg>
        <pc:grpChg chg="add del mod">
          <ac:chgData name="KWA Kah Boon" userId="2824a13b-2519-4622-a3b1-4f494237f709" providerId="ADAL" clId="{D2614804-3EB1-4160-828D-73FF76E9FDF4}" dt="2023-08-16T14:55:07.192" v="3535" actId="478"/>
          <ac:grpSpMkLst>
            <pc:docMk/>
            <pc:sldMk cId="1498641393" sldId="322"/>
            <ac:grpSpMk id="39" creationId="{4D227CD6-C7CF-B542-DEFC-37304C123E27}"/>
          </ac:grpSpMkLst>
        </pc:grpChg>
        <pc:grpChg chg="add del mod">
          <ac:chgData name="KWA Kah Boon" userId="2824a13b-2519-4622-a3b1-4f494237f709" providerId="ADAL" clId="{D2614804-3EB1-4160-828D-73FF76E9FDF4}" dt="2023-08-16T14:55:07.192" v="3535" actId="478"/>
          <ac:grpSpMkLst>
            <pc:docMk/>
            <pc:sldMk cId="1498641393" sldId="322"/>
            <ac:grpSpMk id="50" creationId="{7BFBD183-C4AA-43BE-62A4-2FE97AC6C5CE}"/>
          </ac:grpSpMkLst>
        </pc:grpChg>
        <pc:graphicFrameChg chg="add mod modGraphic">
          <ac:chgData name="KWA Kah Boon" userId="2824a13b-2519-4622-a3b1-4f494237f709" providerId="ADAL" clId="{D2614804-3EB1-4160-828D-73FF76E9FDF4}" dt="2023-08-19T09:40:12.616" v="13278"/>
          <ac:graphicFrameMkLst>
            <pc:docMk/>
            <pc:sldMk cId="1498641393" sldId="322"/>
            <ac:graphicFrameMk id="643" creationId="{961C7DA0-08E5-8510-E1AC-D1EBDE91F036}"/>
          </ac:graphicFrameMkLst>
        </pc:graphicFrameChg>
        <pc:picChg chg="add mod">
          <ac:chgData name="KWA Kah Boon" userId="2824a13b-2519-4622-a3b1-4f494237f709" providerId="ADAL" clId="{D2614804-3EB1-4160-828D-73FF76E9FDF4}" dt="2023-08-16T15:37:04.362" v="4195" actId="1076"/>
          <ac:picMkLst>
            <pc:docMk/>
            <pc:sldMk cId="1498641393" sldId="322"/>
            <ac:picMk id="645" creationId="{4DC694D2-CE8E-8975-1AEA-B0E268949066}"/>
          </ac:picMkLst>
        </pc:picChg>
        <pc:picChg chg="add del mod">
          <ac:chgData name="KWA Kah Boon" userId="2824a13b-2519-4622-a3b1-4f494237f709" providerId="ADAL" clId="{D2614804-3EB1-4160-828D-73FF76E9FDF4}" dt="2023-08-19T15:11:50.127" v="14959" actId="478"/>
          <ac:picMkLst>
            <pc:docMk/>
            <pc:sldMk cId="1498641393" sldId="322"/>
            <ac:picMk id="649" creationId="{443357AF-1A94-6746-FE0B-C198E82FE70E}"/>
          </ac:picMkLst>
        </pc:picChg>
        <pc:cxnChg chg="add del mod">
          <ac:chgData name="KWA Kah Boon" userId="2824a13b-2519-4622-a3b1-4f494237f709" providerId="ADAL" clId="{D2614804-3EB1-4160-828D-73FF76E9FDF4}" dt="2023-08-16T14:54:22.751" v="3528" actId="478"/>
          <ac:cxnSpMkLst>
            <pc:docMk/>
            <pc:sldMk cId="1498641393" sldId="322"/>
            <ac:cxnSpMk id="13" creationId="{F1D9AD02-37E0-D8E8-305E-2AE3183293BB}"/>
          </ac:cxnSpMkLst>
        </pc:cxnChg>
        <pc:cxnChg chg="add del mod">
          <ac:chgData name="KWA Kah Boon" userId="2824a13b-2519-4622-a3b1-4f494237f709" providerId="ADAL" clId="{D2614804-3EB1-4160-828D-73FF76E9FDF4}" dt="2023-08-16T14:54:22.751" v="3528" actId="478"/>
          <ac:cxnSpMkLst>
            <pc:docMk/>
            <pc:sldMk cId="1498641393" sldId="322"/>
            <ac:cxnSpMk id="14" creationId="{47D0DB30-7BB2-6AB2-A74A-787BD5A772CA}"/>
          </ac:cxnSpMkLst>
        </pc:cxnChg>
        <pc:cxnChg chg="add del mod">
          <ac:chgData name="KWA Kah Boon" userId="2824a13b-2519-4622-a3b1-4f494237f709" providerId="ADAL" clId="{D2614804-3EB1-4160-828D-73FF76E9FDF4}" dt="2023-08-16T14:54:22.751" v="3528" actId="478"/>
          <ac:cxnSpMkLst>
            <pc:docMk/>
            <pc:sldMk cId="1498641393" sldId="322"/>
            <ac:cxnSpMk id="15" creationId="{BF1D6966-4967-D325-224A-6C445065B659}"/>
          </ac:cxnSpMkLst>
        </pc:cxnChg>
        <pc:cxnChg chg="add del mod">
          <ac:chgData name="KWA Kah Boon" userId="2824a13b-2519-4622-a3b1-4f494237f709" providerId="ADAL" clId="{D2614804-3EB1-4160-828D-73FF76E9FDF4}" dt="2023-08-16T14:54:22.751" v="3528" actId="478"/>
          <ac:cxnSpMkLst>
            <pc:docMk/>
            <pc:sldMk cId="1498641393" sldId="322"/>
            <ac:cxnSpMk id="16" creationId="{4911D9B6-68D8-0FD1-27E2-7E2E794591D1}"/>
          </ac:cxnSpMkLst>
        </pc:cxnChg>
        <pc:cxnChg chg="add mod">
          <ac:chgData name="KWA Kah Boon" userId="2824a13b-2519-4622-a3b1-4f494237f709" providerId="ADAL" clId="{D2614804-3EB1-4160-828D-73FF76E9FDF4}" dt="2023-08-16T14:55:18.703" v="3574" actId="1035"/>
          <ac:cxnSpMkLst>
            <pc:docMk/>
            <pc:sldMk cId="1498641393" sldId="322"/>
            <ac:cxnSpMk id="17" creationId="{E4E4EF22-1542-8324-4BC5-34A55D235D98}"/>
          </ac:cxnSpMkLst>
        </pc:cxnChg>
        <pc:cxnChg chg="add mod">
          <ac:chgData name="KWA Kah Boon" userId="2824a13b-2519-4622-a3b1-4f494237f709" providerId="ADAL" clId="{D2614804-3EB1-4160-828D-73FF76E9FDF4}" dt="2023-08-16T14:55:18.703" v="3574" actId="1035"/>
          <ac:cxnSpMkLst>
            <pc:docMk/>
            <pc:sldMk cId="1498641393" sldId="322"/>
            <ac:cxnSpMk id="18" creationId="{5CF6C3EE-904B-D889-09CA-5F7FE7EABA8B}"/>
          </ac:cxnSpMkLst>
        </pc:cxnChg>
        <pc:cxnChg chg="add mod">
          <ac:chgData name="KWA Kah Boon" userId="2824a13b-2519-4622-a3b1-4f494237f709" providerId="ADAL" clId="{D2614804-3EB1-4160-828D-73FF76E9FDF4}" dt="2023-08-16T14:55:18.703" v="3574" actId="1035"/>
          <ac:cxnSpMkLst>
            <pc:docMk/>
            <pc:sldMk cId="1498641393" sldId="322"/>
            <ac:cxnSpMk id="19" creationId="{BA66CB35-FB19-DD03-E70C-520B73DA2242}"/>
          </ac:cxnSpMkLst>
        </pc:cxnChg>
        <pc:cxnChg chg="add mod">
          <ac:chgData name="KWA Kah Boon" userId="2824a13b-2519-4622-a3b1-4f494237f709" providerId="ADAL" clId="{D2614804-3EB1-4160-828D-73FF76E9FDF4}" dt="2023-08-16T14:52:01.756" v="3496" actId="1076"/>
          <ac:cxnSpMkLst>
            <pc:docMk/>
            <pc:sldMk cId="1498641393" sldId="322"/>
            <ac:cxnSpMk id="20" creationId="{6B74F8E7-3255-499E-1659-D811E46D47A5}"/>
          </ac:cxnSpMkLst>
        </pc:cxnChg>
        <pc:cxnChg chg="mod">
          <ac:chgData name="KWA Kah Boon" userId="2824a13b-2519-4622-a3b1-4f494237f709" providerId="ADAL" clId="{D2614804-3EB1-4160-828D-73FF76E9FDF4}" dt="2023-08-16T14:52:01.756" v="3496" actId="1076"/>
          <ac:cxnSpMkLst>
            <pc:docMk/>
            <pc:sldMk cId="1498641393" sldId="322"/>
            <ac:cxnSpMk id="699" creationId="{00000000-0000-0000-0000-000000000000}"/>
          </ac:cxnSpMkLst>
        </pc:cxnChg>
      </pc:sldChg>
      <pc:sldChg chg="addSp delSp modSp mod">
        <pc:chgData name="KWA Kah Boon" userId="2824a13b-2519-4622-a3b1-4f494237f709" providerId="ADAL" clId="{D2614804-3EB1-4160-828D-73FF76E9FDF4}" dt="2023-08-20T02:37:38.228" v="17696" actId="20577"/>
        <pc:sldMkLst>
          <pc:docMk/>
          <pc:sldMk cId="4029395221" sldId="323"/>
        </pc:sldMkLst>
        <pc:spChg chg="add mod">
          <ac:chgData name="KWA Kah Boon" userId="2824a13b-2519-4622-a3b1-4f494237f709" providerId="ADAL" clId="{D2614804-3EB1-4160-828D-73FF76E9FDF4}" dt="2023-08-19T16:29:29.898" v="16576" actId="20577"/>
          <ac:spMkLst>
            <pc:docMk/>
            <pc:sldMk cId="4029395221" sldId="323"/>
            <ac:spMk id="3" creationId="{2F5520F9-674F-14D1-E893-BC8E380FAA46}"/>
          </ac:spMkLst>
        </pc:spChg>
        <pc:spChg chg="mod">
          <ac:chgData name="KWA Kah Boon" userId="2824a13b-2519-4622-a3b1-4f494237f709" providerId="ADAL" clId="{D2614804-3EB1-4160-828D-73FF76E9FDF4}" dt="2023-08-20T02:37:38.228" v="17696" actId="20577"/>
          <ac:spMkLst>
            <pc:docMk/>
            <pc:sldMk cId="4029395221" sldId="323"/>
            <ac:spMk id="4" creationId="{EDDE4BA0-B2F5-7F1D-15D6-3F25590947EE}"/>
          </ac:spMkLst>
        </pc:spChg>
        <pc:spChg chg="del mod">
          <ac:chgData name="KWA Kah Boon" userId="2824a13b-2519-4622-a3b1-4f494237f709" providerId="ADAL" clId="{D2614804-3EB1-4160-828D-73FF76E9FDF4}" dt="2023-08-19T07:40:30.059" v="12888" actId="478"/>
          <ac:spMkLst>
            <pc:docMk/>
            <pc:sldMk cId="4029395221" sldId="323"/>
            <ac:spMk id="5" creationId="{E7B82500-2140-223D-2C2D-78C03CFA7BF3}"/>
          </ac:spMkLst>
        </pc:spChg>
        <pc:spChg chg="add mod">
          <ac:chgData name="KWA Kah Boon" userId="2824a13b-2519-4622-a3b1-4f494237f709" providerId="ADAL" clId="{D2614804-3EB1-4160-828D-73FF76E9FDF4}" dt="2023-08-19T04:58:07.338" v="12872" actId="1038"/>
          <ac:spMkLst>
            <pc:docMk/>
            <pc:sldMk cId="4029395221" sldId="323"/>
            <ac:spMk id="10" creationId="{4DB29B2E-E832-3C2C-E9E4-CC82223FEE8D}"/>
          </ac:spMkLst>
        </pc:spChg>
        <pc:spChg chg="add mod">
          <ac:chgData name="KWA Kah Boon" userId="2824a13b-2519-4622-a3b1-4f494237f709" providerId="ADAL" clId="{D2614804-3EB1-4160-828D-73FF76E9FDF4}" dt="2023-08-19T04:58:07.338" v="12872" actId="1038"/>
          <ac:spMkLst>
            <pc:docMk/>
            <pc:sldMk cId="4029395221" sldId="323"/>
            <ac:spMk id="11" creationId="{2038C6B0-1D58-5FEF-5FBA-D451F39172E7}"/>
          </ac:spMkLst>
        </pc:spChg>
        <pc:spChg chg="add del">
          <ac:chgData name="KWA Kah Boon" userId="2824a13b-2519-4622-a3b1-4f494237f709" providerId="ADAL" clId="{D2614804-3EB1-4160-828D-73FF76E9FDF4}" dt="2023-08-18T02:36:23.840" v="7836" actId="478"/>
          <ac:spMkLst>
            <pc:docMk/>
            <pc:sldMk cId="4029395221" sldId="323"/>
            <ac:spMk id="12" creationId="{4C68D44D-0120-A8F8-590D-136C42E76D9E}"/>
          </ac:spMkLst>
        </pc:spChg>
        <pc:spChg chg="add del mod">
          <ac:chgData name="KWA Kah Boon" userId="2824a13b-2519-4622-a3b1-4f494237f709" providerId="ADAL" clId="{D2614804-3EB1-4160-828D-73FF76E9FDF4}" dt="2023-08-18T02:39:05.158" v="7921" actId="478"/>
          <ac:spMkLst>
            <pc:docMk/>
            <pc:sldMk cId="4029395221" sldId="323"/>
            <ac:spMk id="13" creationId="{D1E11F58-ECB0-4173-DB77-B87FDA59D974}"/>
          </ac:spMkLst>
        </pc:spChg>
        <pc:spChg chg="add del mod">
          <ac:chgData name="KWA Kah Boon" userId="2824a13b-2519-4622-a3b1-4f494237f709" providerId="ADAL" clId="{D2614804-3EB1-4160-828D-73FF76E9FDF4}" dt="2023-08-18T02:39:05.158" v="7921" actId="478"/>
          <ac:spMkLst>
            <pc:docMk/>
            <pc:sldMk cId="4029395221" sldId="323"/>
            <ac:spMk id="14" creationId="{FFB209F2-02E0-424C-6D72-5A30D865E94A}"/>
          </ac:spMkLst>
        </pc:spChg>
        <pc:spChg chg="add mod">
          <ac:chgData name="KWA Kah Boon" userId="2824a13b-2519-4622-a3b1-4f494237f709" providerId="ADAL" clId="{D2614804-3EB1-4160-828D-73FF76E9FDF4}" dt="2023-08-20T02:37:17.848" v="17687" actId="5793"/>
          <ac:spMkLst>
            <pc:docMk/>
            <pc:sldMk cId="4029395221" sldId="323"/>
            <ac:spMk id="15" creationId="{305235C7-0C03-C0B5-9AF4-EA16BD7F337F}"/>
          </ac:spMkLst>
        </pc:spChg>
        <pc:graphicFrameChg chg="add del mod modGraphic">
          <ac:chgData name="KWA Kah Boon" userId="2824a13b-2519-4622-a3b1-4f494237f709" providerId="ADAL" clId="{D2614804-3EB1-4160-828D-73FF76E9FDF4}" dt="2023-08-19T16:28:52.906" v="16561" actId="478"/>
          <ac:graphicFrameMkLst>
            <pc:docMk/>
            <pc:sldMk cId="4029395221" sldId="323"/>
            <ac:graphicFrameMk id="6" creationId="{431CE1A5-ED98-2A05-34A3-2584854BEB88}"/>
          </ac:graphicFrameMkLst>
        </pc:graphicFrameChg>
        <pc:graphicFrameChg chg="mod modGraphic">
          <ac:chgData name="KWA Kah Boon" userId="2824a13b-2519-4622-a3b1-4f494237f709" providerId="ADAL" clId="{D2614804-3EB1-4160-828D-73FF76E9FDF4}" dt="2023-08-19T07:41:43.969" v="12891"/>
          <ac:graphicFrameMkLst>
            <pc:docMk/>
            <pc:sldMk cId="4029395221" sldId="323"/>
            <ac:graphicFrameMk id="7" creationId="{26FF45BC-84E3-318E-00F9-C07B24C149E3}"/>
          </ac:graphicFrameMkLst>
        </pc:graphicFrameChg>
        <pc:cxnChg chg="del">
          <ac:chgData name="KWA Kah Boon" userId="2824a13b-2519-4622-a3b1-4f494237f709" providerId="ADAL" clId="{D2614804-3EB1-4160-828D-73FF76E9FDF4}" dt="2023-08-18T02:26:53.030" v="7644" actId="478"/>
          <ac:cxnSpMkLst>
            <pc:docMk/>
            <pc:sldMk cId="4029395221" sldId="323"/>
            <ac:cxnSpMk id="9" creationId="{0BF5CA87-D07B-FBB5-92D7-A3E85759DA7F}"/>
          </ac:cxnSpMkLst>
        </pc:cxnChg>
      </pc:sldChg>
      <pc:sldChg chg="addSp delSp modSp del mod ord modClrScheme chgLayout">
        <pc:chgData name="KWA Kah Boon" userId="2824a13b-2519-4622-a3b1-4f494237f709" providerId="ADAL" clId="{D2614804-3EB1-4160-828D-73FF76E9FDF4}" dt="2023-08-18T03:15:20.368" v="8033" actId="47"/>
        <pc:sldMkLst>
          <pc:docMk/>
          <pc:sldMk cId="2935532087" sldId="324"/>
        </pc:sldMkLst>
        <pc:spChg chg="mod ord">
          <ac:chgData name="KWA Kah Boon" userId="2824a13b-2519-4622-a3b1-4f494237f709" providerId="ADAL" clId="{D2614804-3EB1-4160-828D-73FF76E9FDF4}" dt="2023-08-18T02:27:51.464" v="7647" actId="700"/>
          <ac:spMkLst>
            <pc:docMk/>
            <pc:sldMk cId="2935532087" sldId="324"/>
            <ac:spMk id="2" creationId="{2CCA16DA-947B-6CDF-BADD-DA227F5DCA0F}"/>
          </ac:spMkLst>
        </pc:spChg>
        <pc:spChg chg="mod ord">
          <ac:chgData name="KWA Kah Boon" userId="2824a13b-2519-4622-a3b1-4f494237f709" providerId="ADAL" clId="{D2614804-3EB1-4160-828D-73FF76E9FDF4}" dt="2023-08-17T13:18:41.304" v="6006" actId="114"/>
          <ac:spMkLst>
            <pc:docMk/>
            <pc:sldMk cId="2935532087" sldId="324"/>
            <ac:spMk id="4" creationId="{7640F1DD-5EBF-3958-2D70-3F8F258D1834}"/>
          </ac:spMkLst>
        </pc:spChg>
        <pc:spChg chg="add del mod">
          <ac:chgData name="KWA Kah Boon" userId="2824a13b-2519-4622-a3b1-4f494237f709" providerId="ADAL" clId="{D2614804-3EB1-4160-828D-73FF76E9FDF4}" dt="2023-08-16T10:22:08.399" v="371" actId="478"/>
          <ac:spMkLst>
            <pc:docMk/>
            <pc:sldMk cId="2935532087" sldId="324"/>
            <ac:spMk id="5" creationId="{56678347-B595-9715-3341-2E8F615CE32C}"/>
          </ac:spMkLst>
        </pc:spChg>
        <pc:spChg chg="add del mod ord">
          <ac:chgData name="KWA Kah Boon" userId="2824a13b-2519-4622-a3b1-4f494237f709" providerId="ADAL" clId="{D2614804-3EB1-4160-828D-73FF76E9FDF4}" dt="2023-08-18T02:27:43.626" v="7646" actId="700"/>
          <ac:spMkLst>
            <pc:docMk/>
            <pc:sldMk cId="2935532087" sldId="324"/>
            <ac:spMk id="5" creationId="{5CE19240-A061-681D-0235-8B09FF99AF76}"/>
          </ac:spMkLst>
        </pc:spChg>
        <pc:spChg chg="del">
          <ac:chgData name="KWA Kah Boon" userId="2824a13b-2519-4622-a3b1-4f494237f709" providerId="ADAL" clId="{D2614804-3EB1-4160-828D-73FF76E9FDF4}" dt="2023-08-16T09:58:11.965" v="144" actId="478"/>
          <ac:spMkLst>
            <pc:docMk/>
            <pc:sldMk cId="2935532087" sldId="324"/>
            <ac:spMk id="8" creationId="{BDFFB46C-62E4-106A-2A18-82ACE63F2208}"/>
          </ac:spMkLst>
        </pc:spChg>
        <pc:spChg chg="add del mod">
          <ac:chgData name="KWA Kah Boon" userId="2824a13b-2519-4622-a3b1-4f494237f709" providerId="ADAL" clId="{D2614804-3EB1-4160-828D-73FF76E9FDF4}" dt="2023-08-16T10:22:31.698" v="373" actId="478"/>
          <ac:spMkLst>
            <pc:docMk/>
            <pc:sldMk cId="2935532087" sldId="324"/>
            <ac:spMk id="9" creationId="{A4D2E8C1-5D1A-551C-118F-9A39333F0D60}"/>
          </ac:spMkLst>
        </pc:spChg>
        <pc:spChg chg="add del mod">
          <ac:chgData name="KWA Kah Boon" userId="2824a13b-2519-4622-a3b1-4f494237f709" providerId="ADAL" clId="{D2614804-3EB1-4160-828D-73FF76E9FDF4}" dt="2023-08-16T10:22:26.332" v="372" actId="478"/>
          <ac:spMkLst>
            <pc:docMk/>
            <pc:sldMk cId="2935532087" sldId="324"/>
            <ac:spMk id="14" creationId="{75029722-8ED4-A7B8-88F1-972CBEADC43C}"/>
          </ac:spMkLst>
        </pc:spChg>
        <pc:spChg chg="add mod ord">
          <ac:chgData name="KWA Kah Boon" userId="2824a13b-2519-4622-a3b1-4f494237f709" providerId="ADAL" clId="{D2614804-3EB1-4160-828D-73FF76E9FDF4}" dt="2023-08-18T02:28:08.214" v="7648" actId="1076"/>
          <ac:spMkLst>
            <pc:docMk/>
            <pc:sldMk cId="2935532087" sldId="324"/>
            <ac:spMk id="15" creationId="{6D403D35-56ED-5B5C-8B4C-86BA3E64D547}"/>
          </ac:spMkLst>
        </pc:spChg>
        <pc:spChg chg="add mod">
          <ac:chgData name="KWA Kah Boon" userId="2824a13b-2519-4622-a3b1-4f494237f709" providerId="ADAL" clId="{D2614804-3EB1-4160-828D-73FF76E9FDF4}" dt="2023-08-16T12:08:34.371" v="501" actId="207"/>
          <ac:spMkLst>
            <pc:docMk/>
            <pc:sldMk cId="2935532087" sldId="324"/>
            <ac:spMk id="16" creationId="{A6A335C7-2FA5-4580-EB54-915F9596B4B1}"/>
          </ac:spMkLst>
        </pc:spChg>
        <pc:spChg chg="add mod">
          <ac:chgData name="KWA Kah Boon" userId="2824a13b-2519-4622-a3b1-4f494237f709" providerId="ADAL" clId="{D2614804-3EB1-4160-828D-73FF76E9FDF4}" dt="2023-08-17T11:00:33.255" v="5940" actId="1076"/>
          <ac:spMkLst>
            <pc:docMk/>
            <pc:sldMk cId="2935532087" sldId="324"/>
            <ac:spMk id="17" creationId="{33EBA207-E80E-43BE-EBF0-AEBB50F4518E}"/>
          </ac:spMkLst>
        </pc:spChg>
        <pc:spChg chg="add mod">
          <ac:chgData name="KWA Kah Boon" userId="2824a13b-2519-4622-a3b1-4f494237f709" providerId="ADAL" clId="{D2614804-3EB1-4160-828D-73FF76E9FDF4}" dt="2023-08-16T12:18:08.385" v="1169" actId="207"/>
          <ac:spMkLst>
            <pc:docMk/>
            <pc:sldMk cId="2935532087" sldId="324"/>
            <ac:spMk id="18" creationId="{7A02A603-792E-9696-CEAC-205E94C8E9D5}"/>
          </ac:spMkLst>
        </pc:spChg>
        <pc:graphicFrameChg chg="mod modGraphic">
          <ac:chgData name="KWA Kah Boon" userId="2824a13b-2519-4622-a3b1-4f494237f709" providerId="ADAL" clId="{D2614804-3EB1-4160-828D-73FF76E9FDF4}" dt="2023-08-16T12:27:23.834" v="1403" actId="20577"/>
          <ac:graphicFrameMkLst>
            <pc:docMk/>
            <pc:sldMk cId="2935532087" sldId="324"/>
            <ac:graphicFrameMk id="7" creationId="{B0EFE3FB-40C5-AD49-8171-E9D378DBEF46}"/>
          </ac:graphicFrameMkLst>
        </pc:graphicFrameChg>
        <pc:cxnChg chg="del mod">
          <ac:chgData name="KWA Kah Boon" userId="2824a13b-2519-4622-a3b1-4f494237f709" providerId="ADAL" clId="{D2614804-3EB1-4160-828D-73FF76E9FDF4}" dt="2023-08-16T10:22:26.332" v="372" actId="478"/>
          <ac:cxnSpMkLst>
            <pc:docMk/>
            <pc:sldMk cId="2935532087" sldId="324"/>
            <ac:cxnSpMk id="6" creationId="{DC1B267C-A01A-D2D2-57AE-B41A4EF7AC90}"/>
          </ac:cxnSpMkLst>
        </pc:cxnChg>
        <pc:cxnChg chg="add del mod">
          <ac:chgData name="KWA Kah Boon" userId="2824a13b-2519-4622-a3b1-4f494237f709" providerId="ADAL" clId="{D2614804-3EB1-4160-828D-73FF76E9FDF4}" dt="2023-08-16T10:22:26.332" v="372" actId="478"/>
          <ac:cxnSpMkLst>
            <pc:docMk/>
            <pc:sldMk cId="2935532087" sldId="324"/>
            <ac:cxnSpMk id="10" creationId="{D71E2EA1-259B-02E8-E04E-D67DDFD1C27E}"/>
          </ac:cxnSpMkLst>
        </pc:cxnChg>
      </pc:sldChg>
      <pc:sldChg chg="addSp modSp mod">
        <pc:chgData name="KWA Kah Boon" userId="2824a13b-2519-4622-a3b1-4f494237f709" providerId="ADAL" clId="{D2614804-3EB1-4160-828D-73FF76E9FDF4}" dt="2023-08-19T17:17:52.783" v="17607" actId="6549"/>
        <pc:sldMkLst>
          <pc:docMk/>
          <pc:sldMk cId="1264547444" sldId="336"/>
        </pc:sldMkLst>
        <pc:spChg chg="add mod">
          <ac:chgData name="KWA Kah Boon" userId="2824a13b-2519-4622-a3b1-4f494237f709" providerId="ADAL" clId="{D2614804-3EB1-4160-828D-73FF76E9FDF4}" dt="2023-08-19T17:17:52.783" v="17607" actId="6549"/>
          <ac:spMkLst>
            <pc:docMk/>
            <pc:sldMk cId="1264547444" sldId="336"/>
            <ac:spMk id="10" creationId="{DD88D12C-3F4D-34E4-2C91-EC2A2D42E304}"/>
          </ac:spMkLst>
        </pc:spChg>
        <pc:spChg chg="mod">
          <ac:chgData name="KWA Kah Boon" userId="2824a13b-2519-4622-a3b1-4f494237f709" providerId="ADAL" clId="{D2614804-3EB1-4160-828D-73FF76E9FDF4}" dt="2023-08-19T17:17:12.068" v="17595" actId="5793"/>
          <ac:spMkLst>
            <pc:docMk/>
            <pc:sldMk cId="1264547444" sldId="336"/>
            <ac:spMk id="11" creationId="{DF36D252-E7AB-A8C2-6302-C0C779A2A704}"/>
          </ac:spMkLst>
        </pc:spChg>
        <pc:graphicFrameChg chg="add">
          <ac:chgData name="KWA Kah Boon" userId="2824a13b-2519-4622-a3b1-4f494237f709" providerId="ADAL" clId="{D2614804-3EB1-4160-828D-73FF76E9FDF4}" dt="2023-08-19T16:47:45.836" v="16597" actId="3680"/>
          <ac:graphicFrameMkLst>
            <pc:docMk/>
            <pc:sldMk cId="1264547444" sldId="336"/>
            <ac:graphicFrameMk id="9" creationId="{F5C59001-BB61-35B2-4BC1-D5764F435167}"/>
          </ac:graphicFrameMkLst>
        </pc:graphicFrameChg>
      </pc:sldChg>
      <pc:sldChg chg="modSp mod">
        <pc:chgData name="KWA Kah Boon" userId="2824a13b-2519-4622-a3b1-4f494237f709" providerId="ADAL" clId="{D2614804-3EB1-4160-828D-73FF76E9FDF4}" dt="2023-08-18T04:51:01.253" v="8553" actId="14100"/>
        <pc:sldMkLst>
          <pc:docMk/>
          <pc:sldMk cId="1824555500" sldId="337"/>
        </pc:sldMkLst>
        <pc:spChg chg="mod">
          <ac:chgData name="KWA Kah Boon" userId="2824a13b-2519-4622-a3b1-4f494237f709" providerId="ADAL" clId="{D2614804-3EB1-4160-828D-73FF76E9FDF4}" dt="2023-08-18T04:51:01.253" v="8553" actId="14100"/>
          <ac:spMkLst>
            <pc:docMk/>
            <pc:sldMk cId="1824555500" sldId="337"/>
            <ac:spMk id="2" creationId="{D3DCAF45-E415-D1D5-B909-259F4A239576}"/>
          </ac:spMkLst>
        </pc:spChg>
      </pc:sldChg>
      <pc:sldChg chg="modSp mod">
        <pc:chgData name="KWA Kah Boon" userId="2824a13b-2519-4622-a3b1-4f494237f709" providerId="ADAL" clId="{D2614804-3EB1-4160-828D-73FF76E9FDF4}" dt="2023-08-20T03:09:21.604" v="17774" actId="20577"/>
        <pc:sldMkLst>
          <pc:docMk/>
          <pc:sldMk cId="2770051382" sldId="345"/>
        </pc:sldMkLst>
        <pc:spChg chg="mod">
          <ac:chgData name="KWA Kah Boon" userId="2824a13b-2519-4622-a3b1-4f494237f709" providerId="ADAL" clId="{D2614804-3EB1-4160-828D-73FF76E9FDF4}" dt="2023-08-20T03:09:21.604" v="17774" actId="20577"/>
          <ac:spMkLst>
            <pc:docMk/>
            <pc:sldMk cId="2770051382" sldId="345"/>
            <ac:spMk id="5" creationId="{13C257D0-39F9-3FA0-622A-394C85FC45CF}"/>
          </ac:spMkLst>
        </pc:spChg>
      </pc:sldChg>
      <pc:sldChg chg="modSp mod">
        <pc:chgData name="KWA Kah Boon" userId="2824a13b-2519-4622-a3b1-4f494237f709" providerId="ADAL" clId="{D2614804-3EB1-4160-828D-73FF76E9FDF4}" dt="2023-08-20T03:11:37.920" v="17775" actId="6549"/>
        <pc:sldMkLst>
          <pc:docMk/>
          <pc:sldMk cId="2578854065" sldId="346"/>
        </pc:sldMkLst>
        <pc:spChg chg="mod">
          <ac:chgData name="KWA Kah Boon" userId="2824a13b-2519-4622-a3b1-4f494237f709" providerId="ADAL" clId="{D2614804-3EB1-4160-828D-73FF76E9FDF4}" dt="2023-08-20T02:52:08.953" v="17737" actId="1036"/>
          <ac:spMkLst>
            <pc:docMk/>
            <pc:sldMk cId="2578854065" sldId="346"/>
            <ac:spMk id="9" creationId="{FEF6A6E2-E6A2-0FA0-AC6E-D11DF6C7A6FC}"/>
          </ac:spMkLst>
        </pc:spChg>
        <pc:spChg chg="mod">
          <ac:chgData name="KWA Kah Boon" userId="2824a13b-2519-4622-a3b1-4f494237f709" providerId="ADAL" clId="{D2614804-3EB1-4160-828D-73FF76E9FDF4}" dt="2023-08-20T03:11:37.920" v="17775" actId="6549"/>
          <ac:spMkLst>
            <pc:docMk/>
            <pc:sldMk cId="2578854065" sldId="346"/>
            <ac:spMk id="13" creationId="{73A240D9-65B6-7A35-A394-CC90CCBA360E}"/>
          </ac:spMkLst>
        </pc:spChg>
      </pc:sldChg>
      <pc:sldChg chg="ord">
        <pc:chgData name="KWA Kah Boon" userId="2824a13b-2519-4622-a3b1-4f494237f709" providerId="ADAL" clId="{D2614804-3EB1-4160-828D-73FF76E9FDF4}" dt="2023-08-17T14:28:09.325" v="6012"/>
        <pc:sldMkLst>
          <pc:docMk/>
          <pc:sldMk cId="3453113667" sldId="358"/>
        </pc:sldMkLst>
      </pc:sldChg>
      <pc:sldChg chg="addSp delSp modSp del mod ord modShow">
        <pc:chgData name="KWA Kah Boon" userId="2824a13b-2519-4622-a3b1-4f494237f709" providerId="ADAL" clId="{D2614804-3EB1-4160-828D-73FF76E9FDF4}" dt="2023-08-17T10:59:45.201" v="5939" actId="47"/>
        <pc:sldMkLst>
          <pc:docMk/>
          <pc:sldMk cId="716980695" sldId="359"/>
        </pc:sldMkLst>
        <pc:spChg chg="mod">
          <ac:chgData name="KWA Kah Boon" userId="2824a13b-2519-4622-a3b1-4f494237f709" providerId="ADAL" clId="{D2614804-3EB1-4160-828D-73FF76E9FDF4}" dt="2023-08-16T09:37:34.651" v="55" actId="20577"/>
          <ac:spMkLst>
            <pc:docMk/>
            <pc:sldMk cId="716980695" sldId="359"/>
            <ac:spMk id="25" creationId="{C24D172A-33B7-8DA3-0115-6624AEF72351}"/>
          </ac:spMkLst>
        </pc:spChg>
        <pc:spChg chg="add mod">
          <ac:chgData name="KWA Kah Boon" userId="2824a13b-2519-4622-a3b1-4f494237f709" providerId="ADAL" clId="{D2614804-3EB1-4160-828D-73FF76E9FDF4}" dt="2023-08-16T15:18:10.727" v="3982" actId="1076"/>
          <ac:spMkLst>
            <pc:docMk/>
            <pc:sldMk cId="716980695" sldId="359"/>
            <ac:spMk id="39" creationId="{D0A1D629-178C-16D3-09F6-06ABF58BBD7D}"/>
          </ac:spMkLst>
        </pc:spChg>
        <pc:picChg chg="del">
          <ac:chgData name="KWA Kah Boon" userId="2824a13b-2519-4622-a3b1-4f494237f709" providerId="ADAL" clId="{D2614804-3EB1-4160-828D-73FF76E9FDF4}" dt="2023-08-16T15:18:14.857" v="3983" actId="21"/>
          <ac:picMkLst>
            <pc:docMk/>
            <pc:sldMk cId="716980695" sldId="359"/>
            <ac:picMk id="9" creationId="{D17C3211-D532-FAE3-ACBE-D565EA3A80DE}"/>
          </ac:picMkLst>
        </pc:picChg>
        <pc:picChg chg="add del mod">
          <ac:chgData name="KWA Kah Boon" userId="2824a13b-2519-4622-a3b1-4f494237f709" providerId="ADAL" clId="{D2614804-3EB1-4160-828D-73FF76E9FDF4}" dt="2023-08-16T09:53:47.785" v="135" actId="478"/>
          <ac:picMkLst>
            <pc:docMk/>
            <pc:sldMk cId="716980695" sldId="359"/>
            <ac:picMk id="17" creationId="{D30BF123-E03B-06A3-9B72-9219DEB27ED7}"/>
          </ac:picMkLst>
        </pc:picChg>
        <pc:picChg chg="del mod">
          <ac:chgData name="KWA Kah Boon" userId="2824a13b-2519-4622-a3b1-4f494237f709" providerId="ADAL" clId="{D2614804-3EB1-4160-828D-73FF76E9FDF4}" dt="2023-08-16T09:53:46.174" v="133" actId="478"/>
          <ac:picMkLst>
            <pc:docMk/>
            <pc:sldMk cId="716980695" sldId="359"/>
            <ac:picMk id="22" creationId="{C9CF881B-B913-D5A9-C6CE-5C023C19D95A}"/>
          </ac:picMkLst>
        </pc:picChg>
        <pc:picChg chg="del">
          <ac:chgData name="KWA Kah Boon" userId="2824a13b-2519-4622-a3b1-4f494237f709" providerId="ADAL" clId="{D2614804-3EB1-4160-828D-73FF76E9FDF4}" dt="2023-08-16T09:39:12.085" v="74" actId="478"/>
          <ac:picMkLst>
            <pc:docMk/>
            <pc:sldMk cId="716980695" sldId="359"/>
            <ac:picMk id="23" creationId="{3E2D1330-5E0F-1020-C20D-D22BBCACF925}"/>
          </ac:picMkLst>
        </pc:picChg>
        <pc:picChg chg="del mod">
          <ac:chgData name="KWA Kah Boon" userId="2824a13b-2519-4622-a3b1-4f494237f709" providerId="ADAL" clId="{D2614804-3EB1-4160-828D-73FF76E9FDF4}" dt="2023-08-16T09:53:47.033" v="134" actId="478"/>
          <ac:picMkLst>
            <pc:docMk/>
            <pc:sldMk cId="716980695" sldId="359"/>
            <ac:picMk id="24" creationId="{358AF33F-C4CF-7F53-ED3C-9E1795821220}"/>
          </ac:picMkLst>
        </pc:picChg>
        <pc:picChg chg="add del mod">
          <ac:chgData name="KWA Kah Boon" userId="2824a13b-2519-4622-a3b1-4f494237f709" providerId="ADAL" clId="{D2614804-3EB1-4160-828D-73FF76E9FDF4}" dt="2023-08-16T09:53:49.322" v="137" actId="478"/>
          <ac:picMkLst>
            <pc:docMk/>
            <pc:sldMk cId="716980695" sldId="359"/>
            <ac:picMk id="31" creationId="{96BE2AC6-0F7D-951A-BEF0-23BD92602F7F}"/>
          </ac:picMkLst>
        </pc:picChg>
        <pc:picChg chg="add del mod">
          <ac:chgData name="KWA Kah Boon" userId="2824a13b-2519-4622-a3b1-4f494237f709" providerId="ADAL" clId="{D2614804-3EB1-4160-828D-73FF76E9FDF4}" dt="2023-08-16T09:53:48.632" v="136" actId="478"/>
          <ac:picMkLst>
            <pc:docMk/>
            <pc:sldMk cId="716980695" sldId="359"/>
            <ac:picMk id="32" creationId="{8DFD06C6-1275-5216-A5DE-14D744B135D8}"/>
          </ac:picMkLst>
        </pc:picChg>
        <pc:picChg chg="add del mod">
          <ac:chgData name="KWA Kah Boon" userId="2824a13b-2519-4622-a3b1-4f494237f709" providerId="ADAL" clId="{D2614804-3EB1-4160-828D-73FF76E9FDF4}" dt="2023-08-16T09:53:50.280" v="138" actId="478"/>
          <ac:picMkLst>
            <pc:docMk/>
            <pc:sldMk cId="716980695" sldId="359"/>
            <ac:picMk id="33" creationId="{BECC5F61-BC40-ECDB-F462-7B5545234FA8}"/>
          </ac:picMkLst>
        </pc:picChg>
        <pc:picChg chg="add del mod">
          <ac:chgData name="KWA Kah Boon" userId="2824a13b-2519-4622-a3b1-4f494237f709" providerId="ADAL" clId="{D2614804-3EB1-4160-828D-73FF76E9FDF4}" dt="2023-08-16T09:53:52.482" v="141" actId="478"/>
          <ac:picMkLst>
            <pc:docMk/>
            <pc:sldMk cId="716980695" sldId="359"/>
            <ac:picMk id="34" creationId="{0E3D13C4-BBD1-02D3-360F-766A0763AD1E}"/>
          </ac:picMkLst>
        </pc:picChg>
        <pc:picChg chg="add del mod">
          <ac:chgData name="KWA Kah Boon" userId="2824a13b-2519-4622-a3b1-4f494237f709" providerId="ADAL" clId="{D2614804-3EB1-4160-828D-73FF76E9FDF4}" dt="2023-08-16T09:53:53.526" v="142" actId="478"/>
          <ac:picMkLst>
            <pc:docMk/>
            <pc:sldMk cId="716980695" sldId="359"/>
            <ac:picMk id="35" creationId="{D323C9E6-6BD3-2D40-9491-044EAB97556C}"/>
          </ac:picMkLst>
        </pc:picChg>
        <pc:picChg chg="add del mod">
          <ac:chgData name="KWA Kah Boon" userId="2824a13b-2519-4622-a3b1-4f494237f709" providerId="ADAL" clId="{D2614804-3EB1-4160-828D-73FF76E9FDF4}" dt="2023-08-16T09:53:54.599" v="143" actId="478"/>
          <ac:picMkLst>
            <pc:docMk/>
            <pc:sldMk cId="716980695" sldId="359"/>
            <ac:picMk id="36" creationId="{83924118-B9FB-A05B-487A-F6641591EE75}"/>
          </ac:picMkLst>
        </pc:picChg>
        <pc:picChg chg="add del mod">
          <ac:chgData name="KWA Kah Boon" userId="2824a13b-2519-4622-a3b1-4f494237f709" providerId="ADAL" clId="{D2614804-3EB1-4160-828D-73FF76E9FDF4}" dt="2023-08-16T09:53:50.973" v="139" actId="478"/>
          <ac:picMkLst>
            <pc:docMk/>
            <pc:sldMk cId="716980695" sldId="359"/>
            <ac:picMk id="37" creationId="{1A3FCE1B-CE8A-5387-90B7-61B088E5063C}"/>
          </ac:picMkLst>
        </pc:picChg>
        <pc:picChg chg="add del mod">
          <ac:chgData name="KWA Kah Boon" userId="2824a13b-2519-4622-a3b1-4f494237f709" providerId="ADAL" clId="{D2614804-3EB1-4160-828D-73FF76E9FDF4}" dt="2023-08-16T09:53:51.659" v="140" actId="478"/>
          <ac:picMkLst>
            <pc:docMk/>
            <pc:sldMk cId="716980695" sldId="359"/>
            <ac:picMk id="38" creationId="{AA87BC19-7C08-74DE-25F4-02DCA9317729}"/>
          </ac:picMkLst>
        </pc:picChg>
        <pc:cxnChg chg="add">
          <ac:chgData name="KWA Kah Boon" userId="2824a13b-2519-4622-a3b1-4f494237f709" providerId="ADAL" clId="{D2614804-3EB1-4160-828D-73FF76E9FDF4}" dt="2023-08-16T15:23:00.412" v="4013" actId="11529"/>
          <ac:cxnSpMkLst>
            <pc:docMk/>
            <pc:sldMk cId="716980695" sldId="359"/>
            <ac:cxnSpMk id="41" creationId="{1524C17B-F9C2-A6A1-6C37-06B9D93FCC1D}"/>
          </ac:cxnSpMkLst>
        </pc:cxnChg>
      </pc:sldChg>
      <pc:sldChg chg="addSp delSp modSp del mod">
        <pc:chgData name="KWA Kah Boon" userId="2824a13b-2519-4622-a3b1-4f494237f709" providerId="ADAL" clId="{D2614804-3EB1-4160-828D-73FF76E9FDF4}" dt="2023-08-19T09:52:34.491" v="13787" actId="47"/>
        <pc:sldMkLst>
          <pc:docMk/>
          <pc:sldMk cId="1564171348" sldId="361"/>
        </pc:sldMkLst>
        <pc:spChg chg="del">
          <ac:chgData name="KWA Kah Boon" userId="2824a13b-2519-4622-a3b1-4f494237f709" providerId="ADAL" clId="{D2614804-3EB1-4160-828D-73FF76E9FDF4}" dt="2023-08-18T15:09:28.330" v="11066" actId="478"/>
          <ac:spMkLst>
            <pc:docMk/>
            <pc:sldMk cId="1564171348" sldId="361"/>
            <ac:spMk id="8" creationId="{59EE355F-785C-A70A-EFAF-3048A77971F6}"/>
          </ac:spMkLst>
        </pc:spChg>
        <pc:spChg chg="mod">
          <ac:chgData name="KWA Kah Boon" userId="2824a13b-2519-4622-a3b1-4f494237f709" providerId="ADAL" clId="{D2614804-3EB1-4160-828D-73FF76E9FDF4}" dt="2023-08-18T15:33:33.379" v="11827" actId="20577"/>
          <ac:spMkLst>
            <pc:docMk/>
            <pc:sldMk cId="1564171348" sldId="361"/>
            <ac:spMk id="9" creationId="{A6E35FD2-1B6D-F9CF-EA45-51095D8DE06D}"/>
          </ac:spMkLst>
        </pc:spChg>
        <pc:spChg chg="add del mod">
          <ac:chgData name="KWA Kah Boon" userId="2824a13b-2519-4622-a3b1-4f494237f709" providerId="ADAL" clId="{D2614804-3EB1-4160-828D-73FF76E9FDF4}" dt="2023-08-18T15:33:28.910" v="11826" actId="478"/>
          <ac:spMkLst>
            <pc:docMk/>
            <pc:sldMk cId="1564171348" sldId="361"/>
            <ac:spMk id="13" creationId="{9DE15545-307D-5B49-F0E8-B6EB17655265}"/>
          </ac:spMkLst>
        </pc:spChg>
        <pc:grpChg chg="add del mod">
          <ac:chgData name="KWA Kah Boon" userId="2824a13b-2519-4622-a3b1-4f494237f709" providerId="ADAL" clId="{D2614804-3EB1-4160-828D-73FF76E9FDF4}" dt="2023-08-18T15:33:21.352" v="11820"/>
          <ac:grpSpMkLst>
            <pc:docMk/>
            <pc:sldMk cId="1564171348" sldId="361"/>
            <ac:grpSpMk id="17" creationId="{24AB9B45-7500-2F39-CBD1-4DCCD290ED12}"/>
          </ac:grpSpMkLst>
        </pc:grpChg>
        <pc:grpChg chg="add del mod">
          <ac:chgData name="KWA Kah Boon" userId="2824a13b-2519-4622-a3b1-4f494237f709" providerId="ADAL" clId="{D2614804-3EB1-4160-828D-73FF76E9FDF4}" dt="2023-08-18T15:33:19.807" v="11814"/>
          <ac:grpSpMkLst>
            <pc:docMk/>
            <pc:sldMk cId="1564171348" sldId="361"/>
            <ac:grpSpMk id="22" creationId="{9541DE97-389D-D8B6-30B7-7B004AC5A5FD}"/>
          </ac:grpSpMkLst>
        </pc:grpChg>
        <pc:grpChg chg="mod">
          <ac:chgData name="KWA Kah Boon" userId="2824a13b-2519-4622-a3b1-4f494237f709" providerId="ADAL" clId="{D2614804-3EB1-4160-828D-73FF76E9FDF4}" dt="2023-08-18T15:33:18.553" v="11807"/>
          <ac:grpSpMkLst>
            <pc:docMk/>
            <pc:sldMk cId="1564171348" sldId="361"/>
            <ac:grpSpMk id="29" creationId="{6EF795DD-0F66-AA8E-0086-B1A9DE2B058B}"/>
          </ac:grpSpMkLst>
        </pc:grpChg>
        <pc:inkChg chg="add del mod">
          <ac:chgData name="KWA Kah Boon" userId="2824a13b-2519-4622-a3b1-4f494237f709" providerId="ADAL" clId="{D2614804-3EB1-4160-828D-73FF76E9FDF4}" dt="2023-08-18T15:33:21.614" v="11821" actId="9405"/>
          <ac:inkMkLst>
            <pc:docMk/>
            <pc:sldMk cId="1564171348" sldId="361"/>
            <ac:inkMk id="14" creationId="{8EB0CF93-283B-E94D-A2E3-4CB4E515690B}"/>
          </ac:inkMkLst>
        </pc:inkChg>
        <pc:inkChg chg="add del mod">
          <ac:chgData name="KWA Kah Boon" userId="2824a13b-2519-4622-a3b1-4f494237f709" providerId="ADAL" clId="{D2614804-3EB1-4160-828D-73FF76E9FDF4}" dt="2023-08-18T15:33:21.352" v="11820"/>
          <ac:inkMkLst>
            <pc:docMk/>
            <pc:sldMk cId="1564171348" sldId="361"/>
            <ac:inkMk id="16" creationId="{C9AA33CF-E083-97ED-DA25-CA2BC5DBED65}"/>
          </ac:inkMkLst>
        </pc:inkChg>
        <pc:inkChg chg="add del mod">
          <ac:chgData name="KWA Kah Boon" userId="2824a13b-2519-4622-a3b1-4f494237f709" providerId="ADAL" clId="{D2614804-3EB1-4160-828D-73FF76E9FDF4}" dt="2023-08-18T15:33:20.434" v="11817" actId="9405"/>
          <ac:inkMkLst>
            <pc:docMk/>
            <pc:sldMk cId="1564171348" sldId="361"/>
            <ac:inkMk id="18" creationId="{92C3F33C-A80D-D79A-ADFA-1BE2389A6217}"/>
          </ac:inkMkLst>
        </pc:inkChg>
        <pc:inkChg chg="add del mod">
          <ac:chgData name="KWA Kah Boon" userId="2824a13b-2519-4622-a3b1-4f494237f709" providerId="ADAL" clId="{D2614804-3EB1-4160-828D-73FF76E9FDF4}" dt="2023-08-18T15:33:20.230" v="11816" actId="9405"/>
          <ac:inkMkLst>
            <pc:docMk/>
            <pc:sldMk cId="1564171348" sldId="361"/>
            <ac:inkMk id="19" creationId="{791C4EF6-6427-9D7E-1B55-363E9D361060}"/>
          </ac:inkMkLst>
        </pc:inkChg>
        <pc:inkChg chg="add del mod">
          <ac:chgData name="KWA Kah Boon" userId="2824a13b-2519-4622-a3b1-4f494237f709" providerId="ADAL" clId="{D2614804-3EB1-4160-828D-73FF76E9FDF4}" dt="2023-08-18T15:33:19.983" v="11815" actId="9405"/>
          <ac:inkMkLst>
            <pc:docMk/>
            <pc:sldMk cId="1564171348" sldId="361"/>
            <ac:inkMk id="20" creationId="{4E282DC4-33BA-DFCA-A867-9A77FFB5BF01}"/>
          </ac:inkMkLst>
        </pc:inkChg>
        <pc:inkChg chg="add del mod">
          <ac:chgData name="KWA Kah Boon" userId="2824a13b-2519-4622-a3b1-4f494237f709" providerId="ADAL" clId="{D2614804-3EB1-4160-828D-73FF76E9FDF4}" dt="2023-08-18T15:33:19.807" v="11814"/>
          <ac:inkMkLst>
            <pc:docMk/>
            <pc:sldMk cId="1564171348" sldId="361"/>
            <ac:inkMk id="21" creationId="{356D3D89-320C-F08C-9755-827B9A4A58F7}"/>
          </ac:inkMkLst>
        </pc:inkChg>
        <pc:inkChg chg="add del mod">
          <ac:chgData name="KWA Kah Boon" userId="2824a13b-2519-4622-a3b1-4f494237f709" providerId="ADAL" clId="{D2614804-3EB1-4160-828D-73FF76E9FDF4}" dt="2023-08-18T15:33:19.606" v="11812" actId="9405"/>
          <ac:inkMkLst>
            <pc:docMk/>
            <pc:sldMk cId="1564171348" sldId="361"/>
            <ac:inkMk id="23" creationId="{048DCC2E-9D49-E425-877E-139F47AC9F15}"/>
          </ac:inkMkLst>
        </pc:inkChg>
        <pc:inkChg chg="add del mod">
          <ac:chgData name="KWA Kah Boon" userId="2824a13b-2519-4622-a3b1-4f494237f709" providerId="ADAL" clId="{D2614804-3EB1-4160-828D-73FF76E9FDF4}" dt="2023-08-18T15:33:19.382" v="11811" actId="9405"/>
          <ac:inkMkLst>
            <pc:docMk/>
            <pc:sldMk cId="1564171348" sldId="361"/>
            <ac:inkMk id="24" creationId="{B6FA2E30-051C-AF77-9217-E8553D8E9842}"/>
          </ac:inkMkLst>
        </pc:inkChg>
        <pc:inkChg chg="add del mod">
          <ac:chgData name="KWA Kah Boon" userId="2824a13b-2519-4622-a3b1-4f494237f709" providerId="ADAL" clId="{D2614804-3EB1-4160-828D-73FF76E9FDF4}" dt="2023-08-18T15:33:19.215" v="11810" actId="9405"/>
          <ac:inkMkLst>
            <pc:docMk/>
            <pc:sldMk cId="1564171348" sldId="361"/>
            <ac:inkMk id="25" creationId="{C2F07A9B-8B98-FC6B-E6C7-59FD05BF0144}"/>
          </ac:inkMkLst>
        </pc:inkChg>
        <pc:inkChg chg="add del mod">
          <ac:chgData name="KWA Kah Boon" userId="2824a13b-2519-4622-a3b1-4f494237f709" providerId="ADAL" clId="{D2614804-3EB1-4160-828D-73FF76E9FDF4}" dt="2023-08-18T15:33:19.006" v="11809" actId="9405"/>
          <ac:inkMkLst>
            <pc:docMk/>
            <pc:sldMk cId="1564171348" sldId="361"/>
            <ac:inkMk id="26" creationId="{19E49691-3B6C-9838-500C-092C5A8E19BD}"/>
          </ac:inkMkLst>
        </pc:inkChg>
        <pc:inkChg chg="add del mod">
          <ac:chgData name="KWA Kah Boon" userId="2824a13b-2519-4622-a3b1-4f494237f709" providerId="ADAL" clId="{D2614804-3EB1-4160-828D-73FF76E9FDF4}" dt="2023-08-18T15:33:18.774" v="11808" actId="9405"/>
          <ac:inkMkLst>
            <pc:docMk/>
            <pc:sldMk cId="1564171348" sldId="361"/>
            <ac:inkMk id="27" creationId="{6D0E96C1-28CE-4CBA-9712-06D3793D7D41}"/>
          </ac:inkMkLst>
        </pc:inkChg>
        <pc:inkChg chg="add del mod">
          <ac:chgData name="KWA Kah Boon" userId="2824a13b-2519-4622-a3b1-4f494237f709" providerId="ADAL" clId="{D2614804-3EB1-4160-828D-73FF76E9FDF4}" dt="2023-08-18T15:33:18.553" v="11807"/>
          <ac:inkMkLst>
            <pc:docMk/>
            <pc:sldMk cId="1564171348" sldId="361"/>
            <ac:inkMk id="28" creationId="{9D541C17-37F2-B58D-C9B0-5FAFD412BF19}"/>
          </ac:inkMkLst>
        </pc:inkChg>
        <pc:inkChg chg="add del">
          <ac:chgData name="KWA Kah Boon" userId="2824a13b-2519-4622-a3b1-4f494237f709" providerId="ADAL" clId="{D2614804-3EB1-4160-828D-73FF76E9FDF4}" dt="2023-08-18T15:33:17.983" v="11805" actId="9405"/>
          <ac:inkMkLst>
            <pc:docMk/>
            <pc:sldMk cId="1564171348" sldId="361"/>
            <ac:inkMk id="30" creationId="{8901CED5-AA9E-F259-A828-D7CD7BCACDA7}"/>
          </ac:inkMkLst>
        </pc:inkChg>
        <pc:inkChg chg="add del">
          <ac:chgData name="KWA Kah Boon" userId="2824a13b-2519-4622-a3b1-4f494237f709" providerId="ADAL" clId="{D2614804-3EB1-4160-828D-73FF76E9FDF4}" dt="2023-08-18T15:33:17.714" v="11804" actId="9405"/>
          <ac:inkMkLst>
            <pc:docMk/>
            <pc:sldMk cId="1564171348" sldId="361"/>
            <ac:inkMk id="31" creationId="{0344A738-19F5-AE52-F350-2DD5CECD8650}"/>
          </ac:inkMkLst>
        </pc:inkChg>
        <pc:inkChg chg="add del">
          <ac:chgData name="KWA Kah Boon" userId="2824a13b-2519-4622-a3b1-4f494237f709" providerId="ADAL" clId="{D2614804-3EB1-4160-828D-73FF76E9FDF4}" dt="2023-08-18T15:33:17.454" v="11803" actId="9405"/>
          <ac:inkMkLst>
            <pc:docMk/>
            <pc:sldMk cId="1564171348" sldId="361"/>
            <ac:inkMk id="32" creationId="{908A5B19-2164-12D4-6DB3-AD3E516F9ED6}"/>
          </ac:inkMkLst>
        </pc:inkChg>
      </pc:sldChg>
      <pc:sldChg chg="addSp delSp modSp del mod">
        <pc:chgData name="KWA Kah Boon" userId="2824a13b-2519-4622-a3b1-4f494237f709" providerId="ADAL" clId="{D2614804-3EB1-4160-828D-73FF76E9FDF4}" dt="2023-08-19T00:51:17.175" v="12835" actId="2696"/>
        <pc:sldMkLst>
          <pc:docMk/>
          <pc:sldMk cId="3265308158" sldId="362"/>
        </pc:sldMkLst>
        <pc:spChg chg="mod">
          <ac:chgData name="KWA Kah Boon" userId="2824a13b-2519-4622-a3b1-4f494237f709" providerId="ADAL" clId="{D2614804-3EB1-4160-828D-73FF76E9FDF4}" dt="2023-08-18T05:00:00.137" v="8785" actId="14100"/>
          <ac:spMkLst>
            <pc:docMk/>
            <pc:sldMk cId="3265308158" sldId="362"/>
            <ac:spMk id="4" creationId="{10E4DDE8-4DC1-304B-2A24-5C60082990E8}"/>
          </ac:spMkLst>
        </pc:spChg>
        <pc:spChg chg="add mod">
          <ac:chgData name="KWA Kah Boon" userId="2824a13b-2519-4622-a3b1-4f494237f709" providerId="ADAL" clId="{D2614804-3EB1-4160-828D-73FF76E9FDF4}" dt="2023-08-18T08:12:53.806" v="9016" actId="20577"/>
          <ac:spMkLst>
            <pc:docMk/>
            <pc:sldMk cId="3265308158" sldId="362"/>
            <ac:spMk id="5" creationId="{10DF3CE8-0915-BF30-2F67-F3FDCBDFB026}"/>
          </ac:spMkLst>
        </pc:spChg>
        <pc:spChg chg="add mod">
          <ac:chgData name="KWA Kah Boon" userId="2824a13b-2519-4622-a3b1-4f494237f709" providerId="ADAL" clId="{D2614804-3EB1-4160-828D-73FF76E9FDF4}" dt="2023-08-18T14:41:25.634" v="10948" actId="20577"/>
          <ac:spMkLst>
            <pc:docMk/>
            <pc:sldMk cId="3265308158" sldId="362"/>
            <ac:spMk id="6" creationId="{1BB6B2D1-6FE4-B579-7810-F5619E259517}"/>
          </ac:spMkLst>
        </pc:spChg>
        <pc:cxnChg chg="add mod">
          <ac:chgData name="KWA Kah Boon" userId="2824a13b-2519-4622-a3b1-4f494237f709" providerId="ADAL" clId="{D2614804-3EB1-4160-828D-73FF76E9FDF4}" dt="2023-08-18T09:04:34.510" v="9983"/>
          <ac:cxnSpMkLst>
            <pc:docMk/>
            <pc:sldMk cId="3265308158" sldId="362"/>
            <ac:cxnSpMk id="7" creationId="{B28E39D6-F3D6-4EBC-35FB-36DDD1B05B2E}"/>
          </ac:cxnSpMkLst>
        </pc:cxnChg>
        <pc:cxnChg chg="del">
          <ac:chgData name="KWA Kah Boon" userId="2824a13b-2519-4622-a3b1-4f494237f709" providerId="ADAL" clId="{D2614804-3EB1-4160-828D-73FF76E9FDF4}" dt="2023-08-18T03:23:51.361" v="8190" actId="478"/>
          <ac:cxnSpMkLst>
            <pc:docMk/>
            <pc:sldMk cId="3265308158" sldId="362"/>
            <ac:cxnSpMk id="15" creationId="{670661DE-E319-38BE-6248-E798A5BC59B8}"/>
          </ac:cxnSpMkLst>
        </pc:cxnChg>
      </pc:sldChg>
      <pc:sldChg chg="addSp modSp del mod ord">
        <pc:chgData name="KWA Kah Boon" userId="2824a13b-2519-4622-a3b1-4f494237f709" providerId="ADAL" clId="{D2614804-3EB1-4160-828D-73FF76E9FDF4}" dt="2023-08-19T00:50:20.313" v="12833" actId="2696"/>
        <pc:sldMkLst>
          <pc:docMk/>
          <pc:sldMk cId="2849823333" sldId="363"/>
        </pc:sldMkLst>
        <pc:spChg chg="mod">
          <ac:chgData name="KWA Kah Boon" userId="2824a13b-2519-4622-a3b1-4f494237f709" providerId="ADAL" clId="{D2614804-3EB1-4160-828D-73FF76E9FDF4}" dt="2023-08-16T09:47:29.335" v="117" actId="207"/>
          <ac:spMkLst>
            <pc:docMk/>
            <pc:sldMk cId="2849823333" sldId="363"/>
            <ac:spMk id="9" creationId="{04443356-DC11-1BC0-B266-CEEE9A98DF59}"/>
          </ac:spMkLst>
        </pc:spChg>
        <pc:cxnChg chg="add">
          <ac:chgData name="KWA Kah Boon" userId="2824a13b-2519-4622-a3b1-4f494237f709" providerId="ADAL" clId="{D2614804-3EB1-4160-828D-73FF76E9FDF4}" dt="2023-08-18T02:22:14.459" v="7620" actId="11529"/>
          <ac:cxnSpMkLst>
            <pc:docMk/>
            <pc:sldMk cId="2849823333" sldId="363"/>
            <ac:cxnSpMk id="4" creationId="{C553B421-5712-86C2-C2BC-3489AC1B6E3A}"/>
          </ac:cxnSpMkLst>
        </pc:cxnChg>
      </pc:sldChg>
      <pc:sldChg chg="addSp delSp modSp add mod modClrScheme chgLayout">
        <pc:chgData name="KWA Kah Boon" userId="2824a13b-2519-4622-a3b1-4f494237f709" providerId="ADAL" clId="{D2614804-3EB1-4160-828D-73FF76E9FDF4}" dt="2023-08-20T02:35:23.658" v="17642" actId="113"/>
        <pc:sldMkLst>
          <pc:docMk/>
          <pc:sldMk cId="2694395061" sldId="366"/>
        </pc:sldMkLst>
        <pc:spChg chg="del">
          <ac:chgData name="KWA Kah Boon" userId="2824a13b-2519-4622-a3b1-4f494237f709" providerId="ADAL" clId="{D2614804-3EB1-4160-828D-73FF76E9FDF4}" dt="2023-08-16T15:23:19.471" v="4015" actId="478"/>
          <ac:spMkLst>
            <pc:docMk/>
            <pc:sldMk cId="2694395061" sldId="366"/>
            <ac:spMk id="2" creationId="{1CC75616-3683-A298-204B-47639348AA04}"/>
          </ac:spMkLst>
        </pc:spChg>
        <pc:spChg chg="mod">
          <ac:chgData name="KWA Kah Boon" userId="2824a13b-2519-4622-a3b1-4f494237f709" providerId="ADAL" clId="{D2614804-3EB1-4160-828D-73FF76E9FDF4}" dt="2023-08-18T03:31:46.024" v="8209" actId="207"/>
          <ac:spMkLst>
            <pc:docMk/>
            <pc:sldMk cId="2694395061" sldId="366"/>
            <ac:spMk id="2" creationId="{34E82F2C-CAF0-1FFE-52E6-6565689E921A}"/>
          </ac:spMkLst>
        </pc:spChg>
        <pc:spChg chg="add mod">
          <ac:chgData name="KWA Kah Boon" userId="2824a13b-2519-4622-a3b1-4f494237f709" providerId="ADAL" clId="{D2614804-3EB1-4160-828D-73FF76E9FDF4}" dt="2023-08-19T16:06:34.477" v="16483" actId="20577"/>
          <ac:spMkLst>
            <pc:docMk/>
            <pc:sldMk cId="2694395061" sldId="366"/>
            <ac:spMk id="3" creationId="{329E1172-8214-69B9-CBDB-86507F95CB59}"/>
          </ac:spMkLst>
        </pc:spChg>
        <pc:spChg chg="add del mod">
          <ac:chgData name="KWA Kah Boon" userId="2824a13b-2519-4622-a3b1-4f494237f709" providerId="ADAL" clId="{D2614804-3EB1-4160-828D-73FF76E9FDF4}" dt="2023-08-17T15:10:03.922" v="6139" actId="478"/>
          <ac:spMkLst>
            <pc:docMk/>
            <pc:sldMk cId="2694395061" sldId="366"/>
            <ac:spMk id="4" creationId="{3DDBED4D-5D28-4A16-06D1-0071D354D9CD}"/>
          </ac:spMkLst>
        </pc:spChg>
        <pc:spChg chg="add mod">
          <ac:chgData name="KWA Kah Boon" userId="2824a13b-2519-4622-a3b1-4f494237f709" providerId="ADAL" clId="{D2614804-3EB1-4160-828D-73FF76E9FDF4}" dt="2023-08-18T02:22:40.292" v="7621"/>
          <ac:spMkLst>
            <pc:docMk/>
            <pc:sldMk cId="2694395061" sldId="366"/>
            <ac:spMk id="4" creationId="{53758640-CB53-FFF5-C2BF-3F1959C15370}"/>
          </ac:spMkLst>
        </pc:spChg>
        <pc:spChg chg="del">
          <ac:chgData name="KWA Kah Boon" userId="2824a13b-2519-4622-a3b1-4f494237f709" providerId="ADAL" clId="{D2614804-3EB1-4160-828D-73FF76E9FDF4}" dt="2023-08-16T15:23:19.471" v="4015" actId="478"/>
          <ac:spMkLst>
            <pc:docMk/>
            <pc:sldMk cId="2694395061" sldId="366"/>
            <ac:spMk id="5" creationId="{E24CC081-979F-8969-337C-647016E9CE0C}"/>
          </ac:spMkLst>
        </pc:spChg>
        <pc:spChg chg="del">
          <ac:chgData name="KWA Kah Boon" userId="2824a13b-2519-4622-a3b1-4f494237f709" providerId="ADAL" clId="{D2614804-3EB1-4160-828D-73FF76E9FDF4}" dt="2023-08-16T15:23:19.471" v="4015" actId="478"/>
          <ac:spMkLst>
            <pc:docMk/>
            <pc:sldMk cId="2694395061" sldId="366"/>
            <ac:spMk id="7" creationId="{319421E5-0E7B-B57F-A3EE-5233CA24D264}"/>
          </ac:spMkLst>
        </pc:spChg>
        <pc:spChg chg="del mod">
          <ac:chgData name="KWA Kah Boon" userId="2824a13b-2519-4622-a3b1-4f494237f709" providerId="ADAL" clId="{D2614804-3EB1-4160-828D-73FF76E9FDF4}" dt="2023-08-19T15:11:43.798" v="14958" actId="478"/>
          <ac:spMkLst>
            <pc:docMk/>
            <pc:sldMk cId="2694395061" sldId="366"/>
            <ac:spMk id="10" creationId="{27311F1A-C580-1C98-ADC6-047AA3A7B01A}"/>
          </ac:spMkLst>
        </pc:spChg>
        <pc:spChg chg="del">
          <ac:chgData name="KWA Kah Boon" userId="2824a13b-2519-4622-a3b1-4f494237f709" providerId="ADAL" clId="{D2614804-3EB1-4160-828D-73FF76E9FDF4}" dt="2023-08-16T15:23:19.471" v="4015" actId="478"/>
          <ac:spMkLst>
            <pc:docMk/>
            <pc:sldMk cId="2694395061" sldId="366"/>
            <ac:spMk id="11" creationId="{7A2D8F48-E82A-523F-FDFE-FDC4CED4307E}"/>
          </ac:spMkLst>
        </pc:spChg>
        <pc:spChg chg="del">
          <ac:chgData name="KWA Kah Boon" userId="2824a13b-2519-4622-a3b1-4f494237f709" providerId="ADAL" clId="{D2614804-3EB1-4160-828D-73FF76E9FDF4}" dt="2023-08-16T15:23:19.471" v="4015" actId="478"/>
          <ac:spMkLst>
            <pc:docMk/>
            <pc:sldMk cId="2694395061" sldId="366"/>
            <ac:spMk id="12" creationId="{1A89DCC1-1057-0B99-5279-5DD5ABDF2174}"/>
          </ac:spMkLst>
        </pc:spChg>
        <pc:spChg chg="del">
          <ac:chgData name="KWA Kah Boon" userId="2824a13b-2519-4622-a3b1-4f494237f709" providerId="ADAL" clId="{D2614804-3EB1-4160-828D-73FF76E9FDF4}" dt="2023-08-16T15:23:19.471" v="4015" actId="478"/>
          <ac:spMkLst>
            <pc:docMk/>
            <pc:sldMk cId="2694395061" sldId="366"/>
            <ac:spMk id="13" creationId="{7781238F-534B-1746-9D50-DAD7DE94FB3F}"/>
          </ac:spMkLst>
        </pc:spChg>
        <pc:spChg chg="del">
          <ac:chgData name="KWA Kah Boon" userId="2824a13b-2519-4622-a3b1-4f494237f709" providerId="ADAL" clId="{D2614804-3EB1-4160-828D-73FF76E9FDF4}" dt="2023-08-16T15:23:19.471" v="4015" actId="478"/>
          <ac:spMkLst>
            <pc:docMk/>
            <pc:sldMk cId="2694395061" sldId="366"/>
            <ac:spMk id="15" creationId="{33585F0B-23EF-B9C6-FCD6-3248BA99A845}"/>
          </ac:spMkLst>
        </pc:spChg>
        <pc:spChg chg="del">
          <ac:chgData name="KWA Kah Boon" userId="2824a13b-2519-4622-a3b1-4f494237f709" providerId="ADAL" clId="{D2614804-3EB1-4160-828D-73FF76E9FDF4}" dt="2023-08-16T15:23:19.471" v="4015" actId="478"/>
          <ac:spMkLst>
            <pc:docMk/>
            <pc:sldMk cId="2694395061" sldId="366"/>
            <ac:spMk id="16" creationId="{05DF1819-F12F-22B1-E2FC-2EE10C42A56A}"/>
          </ac:spMkLst>
        </pc:spChg>
        <pc:spChg chg="add del mod">
          <ac:chgData name="KWA Kah Boon" userId="2824a13b-2519-4622-a3b1-4f494237f709" providerId="ADAL" clId="{D2614804-3EB1-4160-828D-73FF76E9FDF4}" dt="2023-08-16T15:23:27.832" v="4016" actId="478"/>
          <ac:spMkLst>
            <pc:docMk/>
            <pc:sldMk cId="2694395061" sldId="366"/>
            <ac:spMk id="17" creationId="{A7970D81-2595-C13A-CAB2-4AB0F8021C06}"/>
          </ac:spMkLst>
        </pc:spChg>
        <pc:spChg chg="del">
          <ac:chgData name="KWA Kah Boon" userId="2824a13b-2519-4622-a3b1-4f494237f709" providerId="ADAL" clId="{D2614804-3EB1-4160-828D-73FF76E9FDF4}" dt="2023-08-16T15:23:19.471" v="4015" actId="478"/>
          <ac:spMkLst>
            <pc:docMk/>
            <pc:sldMk cId="2694395061" sldId="366"/>
            <ac:spMk id="18" creationId="{A500BA9F-8A88-AF41-9400-3669481CF1F1}"/>
          </ac:spMkLst>
        </pc:spChg>
        <pc:spChg chg="add del mod">
          <ac:chgData name="KWA Kah Boon" userId="2824a13b-2519-4622-a3b1-4f494237f709" providerId="ADAL" clId="{D2614804-3EB1-4160-828D-73FF76E9FDF4}" dt="2023-08-17T07:28:03.255" v="4249" actId="478"/>
          <ac:spMkLst>
            <pc:docMk/>
            <pc:sldMk cId="2694395061" sldId="366"/>
            <ac:spMk id="22" creationId="{C54D4CD0-FC37-20DE-1B70-2DC8548A9D72}"/>
          </ac:spMkLst>
        </pc:spChg>
        <pc:spChg chg="add mod">
          <ac:chgData name="KWA Kah Boon" userId="2824a13b-2519-4622-a3b1-4f494237f709" providerId="ADAL" clId="{D2614804-3EB1-4160-828D-73FF76E9FDF4}" dt="2023-08-18T03:31:46.024" v="8209" actId="207"/>
          <ac:spMkLst>
            <pc:docMk/>
            <pc:sldMk cId="2694395061" sldId="366"/>
            <ac:spMk id="23" creationId="{5EC0D7CC-0515-8CBD-D1F9-9DE73084FB73}"/>
          </ac:spMkLst>
        </pc:spChg>
        <pc:spChg chg="add mod">
          <ac:chgData name="KWA Kah Boon" userId="2824a13b-2519-4622-a3b1-4f494237f709" providerId="ADAL" clId="{D2614804-3EB1-4160-828D-73FF76E9FDF4}" dt="2023-08-20T02:35:23.658" v="17642" actId="113"/>
          <ac:spMkLst>
            <pc:docMk/>
            <pc:sldMk cId="2694395061" sldId="366"/>
            <ac:spMk id="24" creationId="{106426F8-B475-5B40-2C47-51BD000221F6}"/>
          </ac:spMkLst>
        </pc:spChg>
        <pc:spChg chg="del">
          <ac:chgData name="KWA Kah Boon" userId="2824a13b-2519-4622-a3b1-4f494237f709" providerId="ADAL" clId="{D2614804-3EB1-4160-828D-73FF76E9FDF4}" dt="2023-08-16T15:23:19.471" v="4015" actId="478"/>
          <ac:spMkLst>
            <pc:docMk/>
            <pc:sldMk cId="2694395061" sldId="366"/>
            <ac:spMk id="25" creationId="{C24D172A-33B7-8DA3-0115-6624AEF72351}"/>
          </ac:spMkLst>
        </pc:spChg>
        <pc:spChg chg="add mod">
          <ac:chgData name="KWA Kah Boon" userId="2824a13b-2519-4622-a3b1-4f494237f709" providerId="ADAL" clId="{D2614804-3EB1-4160-828D-73FF76E9FDF4}" dt="2023-08-18T03:31:46.024" v="8209" actId="207"/>
          <ac:spMkLst>
            <pc:docMk/>
            <pc:sldMk cId="2694395061" sldId="366"/>
            <ac:spMk id="31" creationId="{B154E3A3-A3DF-ADD0-2F81-4F2DDBA5185F}"/>
          </ac:spMkLst>
        </pc:spChg>
        <pc:spChg chg="add del mod">
          <ac:chgData name="KWA Kah Boon" userId="2824a13b-2519-4622-a3b1-4f494237f709" providerId="ADAL" clId="{D2614804-3EB1-4160-828D-73FF76E9FDF4}" dt="2023-08-17T10:43:38.598" v="5281" actId="478"/>
          <ac:spMkLst>
            <pc:docMk/>
            <pc:sldMk cId="2694395061" sldId="366"/>
            <ac:spMk id="32" creationId="{68F122A8-689A-6AFD-4B4D-1861FA7D8BBF}"/>
          </ac:spMkLst>
        </pc:spChg>
        <pc:spChg chg="add mod">
          <ac:chgData name="KWA Kah Boon" userId="2824a13b-2519-4622-a3b1-4f494237f709" providerId="ADAL" clId="{D2614804-3EB1-4160-828D-73FF76E9FDF4}" dt="2023-08-18T14:40:32.443" v="10933" actId="1035"/>
          <ac:spMkLst>
            <pc:docMk/>
            <pc:sldMk cId="2694395061" sldId="366"/>
            <ac:spMk id="33" creationId="{3794B457-19B7-7E16-8E3D-B14D5E1245A2}"/>
          </ac:spMkLst>
        </pc:spChg>
        <pc:spChg chg="add del mod ord">
          <ac:chgData name="KWA Kah Boon" userId="2824a13b-2519-4622-a3b1-4f494237f709" providerId="ADAL" clId="{D2614804-3EB1-4160-828D-73FF76E9FDF4}" dt="2023-08-16T15:54:48.790" v="4240" actId="478"/>
          <ac:spMkLst>
            <pc:docMk/>
            <pc:sldMk cId="2694395061" sldId="366"/>
            <ac:spMk id="36" creationId="{E65AF221-D55D-EE8A-4BDE-1ED4605679C5}"/>
          </ac:spMkLst>
        </pc:spChg>
        <pc:spChg chg="mod">
          <ac:chgData name="KWA Kah Boon" userId="2824a13b-2519-4622-a3b1-4f494237f709" providerId="ADAL" clId="{D2614804-3EB1-4160-828D-73FF76E9FDF4}" dt="2023-08-16T15:46:22.820" v="4213" actId="1076"/>
          <ac:spMkLst>
            <pc:docMk/>
            <pc:sldMk cId="2694395061" sldId="366"/>
            <ac:spMk id="39" creationId="{D0A1D629-178C-16D3-09F6-06ABF58BBD7D}"/>
          </ac:spMkLst>
        </pc:spChg>
        <pc:grpChg chg="del">
          <ac:chgData name="KWA Kah Boon" userId="2824a13b-2519-4622-a3b1-4f494237f709" providerId="ADAL" clId="{D2614804-3EB1-4160-828D-73FF76E9FDF4}" dt="2023-08-16T15:23:19.471" v="4015" actId="478"/>
          <ac:grpSpMkLst>
            <pc:docMk/>
            <pc:sldMk cId="2694395061" sldId="366"/>
            <ac:grpSpMk id="26" creationId="{DBC221EA-B18B-0E7A-5B30-898E8E782260}"/>
          </ac:grpSpMkLst>
        </pc:grpChg>
        <pc:picChg chg="add del mod">
          <ac:chgData name="KWA Kah Boon" userId="2824a13b-2519-4622-a3b1-4f494237f709" providerId="ADAL" clId="{D2614804-3EB1-4160-828D-73FF76E9FDF4}" dt="2023-08-17T07:39:52.442" v="4255" actId="478"/>
          <ac:picMkLst>
            <pc:docMk/>
            <pc:sldMk cId="2694395061" sldId="366"/>
            <ac:picMk id="3" creationId="{11A5297D-14E6-A810-D429-426E089330E9}"/>
          </ac:picMkLst>
        </pc:picChg>
        <pc:picChg chg="add del mod modCrop">
          <ac:chgData name="KWA Kah Boon" userId="2824a13b-2519-4622-a3b1-4f494237f709" providerId="ADAL" clId="{D2614804-3EB1-4160-828D-73FF76E9FDF4}" dt="2023-08-17T08:15:21.967" v="4290" actId="478"/>
          <ac:picMkLst>
            <pc:docMk/>
            <pc:sldMk cId="2694395061" sldId="366"/>
            <ac:picMk id="5" creationId="{6E930DF1-6D6C-C03E-A565-D35DE9EC6E06}"/>
          </ac:picMkLst>
        </pc:picChg>
        <pc:picChg chg="add del mod">
          <ac:chgData name="KWA Kah Boon" userId="2824a13b-2519-4622-a3b1-4f494237f709" providerId="ADAL" clId="{D2614804-3EB1-4160-828D-73FF76E9FDF4}" dt="2023-08-17T08:12:55.257" v="4279" actId="478"/>
          <ac:picMkLst>
            <pc:docMk/>
            <pc:sldMk cId="2694395061" sldId="366"/>
            <ac:picMk id="8" creationId="{97E8D2F7-1AFC-2437-793A-F1836E4EC2E9}"/>
          </ac:picMkLst>
        </pc:picChg>
        <pc:picChg chg="add del mod">
          <ac:chgData name="KWA Kah Boon" userId="2824a13b-2519-4622-a3b1-4f494237f709" providerId="ADAL" clId="{D2614804-3EB1-4160-828D-73FF76E9FDF4}" dt="2023-08-17T08:15:21.967" v="4290" actId="478"/>
          <ac:picMkLst>
            <pc:docMk/>
            <pc:sldMk cId="2694395061" sldId="366"/>
            <ac:picMk id="9" creationId="{CB41EC24-5233-5167-5380-6C8A89209C54}"/>
          </ac:picMkLst>
        </pc:picChg>
        <pc:picChg chg="add mod">
          <ac:chgData name="KWA Kah Boon" userId="2824a13b-2519-4622-a3b1-4f494237f709" providerId="ADAL" clId="{D2614804-3EB1-4160-828D-73FF76E9FDF4}" dt="2023-08-19T09:53:09.465" v="13788" actId="1366"/>
          <ac:picMkLst>
            <pc:docMk/>
            <pc:sldMk cId="2694395061" sldId="366"/>
            <ac:picMk id="35" creationId="{CDC5D4BA-BE1B-6E0A-DA81-43D4BA4E8946}"/>
          </ac:picMkLst>
        </pc:picChg>
        <pc:cxnChg chg="del">
          <ac:chgData name="KWA Kah Boon" userId="2824a13b-2519-4622-a3b1-4f494237f709" providerId="ADAL" clId="{D2614804-3EB1-4160-828D-73FF76E9FDF4}" dt="2023-08-16T15:23:19.471" v="4015" actId="478"/>
          <ac:cxnSpMkLst>
            <pc:docMk/>
            <pc:sldMk cId="2694395061" sldId="366"/>
            <ac:cxnSpMk id="8" creationId="{0A03E200-DADC-0D4C-79B2-3C80304BDD22}"/>
          </ac:cxnSpMkLst>
        </pc:cxnChg>
        <pc:cxnChg chg="del">
          <ac:chgData name="KWA Kah Boon" userId="2824a13b-2519-4622-a3b1-4f494237f709" providerId="ADAL" clId="{D2614804-3EB1-4160-828D-73FF76E9FDF4}" dt="2023-08-16T15:23:19.471" v="4015" actId="478"/>
          <ac:cxnSpMkLst>
            <pc:docMk/>
            <pc:sldMk cId="2694395061" sldId="366"/>
            <ac:cxnSpMk id="27" creationId="{64320864-BD4D-2E9E-9A1B-55922C18594F}"/>
          </ac:cxnSpMkLst>
        </pc:cxnChg>
        <pc:cxnChg chg="del">
          <ac:chgData name="KWA Kah Boon" userId="2824a13b-2519-4622-a3b1-4f494237f709" providerId="ADAL" clId="{D2614804-3EB1-4160-828D-73FF76E9FDF4}" dt="2023-08-16T15:23:19.471" v="4015" actId="478"/>
          <ac:cxnSpMkLst>
            <pc:docMk/>
            <pc:sldMk cId="2694395061" sldId="366"/>
            <ac:cxnSpMk id="28" creationId="{DB3D1303-F8AF-5901-64F2-37FDB70B431D}"/>
          </ac:cxnSpMkLst>
        </pc:cxnChg>
        <pc:cxnChg chg="del">
          <ac:chgData name="KWA Kah Boon" userId="2824a13b-2519-4622-a3b1-4f494237f709" providerId="ADAL" clId="{D2614804-3EB1-4160-828D-73FF76E9FDF4}" dt="2023-08-16T15:23:19.471" v="4015" actId="478"/>
          <ac:cxnSpMkLst>
            <pc:docMk/>
            <pc:sldMk cId="2694395061" sldId="366"/>
            <ac:cxnSpMk id="29" creationId="{4A95ECB6-6E8E-9A1D-A5C6-E5C1E8D58301}"/>
          </ac:cxnSpMkLst>
        </pc:cxnChg>
      </pc:sldChg>
      <pc:sldChg chg="modSp mod">
        <pc:chgData name="KWA Kah Boon" userId="2824a13b-2519-4622-a3b1-4f494237f709" providerId="ADAL" clId="{D2614804-3EB1-4160-828D-73FF76E9FDF4}" dt="2023-08-20T02:56:06.353" v="17752" actId="207"/>
        <pc:sldMkLst>
          <pc:docMk/>
          <pc:sldMk cId="1371463625" sldId="374"/>
        </pc:sldMkLst>
        <pc:spChg chg="mod">
          <ac:chgData name="KWA Kah Boon" userId="2824a13b-2519-4622-a3b1-4f494237f709" providerId="ADAL" clId="{D2614804-3EB1-4160-828D-73FF76E9FDF4}" dt="2023-08-20T02:56:06.353" v="17752" actId="207"/>
          <ac:spMkLst>
            <pc:docMk/>
            <pc:sldMk cId="1371463625" sldId="374"/>
            <ac:spMk id="2" creationId="{34E82F2C-CAF0-1FFE-52E6-6565689E921A}"/>
          </ac:spMkLst>
        </pc:spChg>
        <pc:spChg chg="mod">
          <ac:chgData name="KWA Kah Boon" userId="2824a13b-2519-4622-a3b1-4f494237f709" providerId="ADAL" clId="{D2614804-3EB1-4160-828D-73FF76E9FDF4}" dt="2023-08-20T02:56:06.353" v="17752" actId="207"/>
          <ac:spMkLst>
            <pc:docMk/>
            <pc:sldMk cId="1371463625" sldId="374"/>
            <ac:spMk id="3" creationId="{329E1172-8214-69B9-CBDB-86507F95CB59}"/>
          </ac:spMkLst>
        </pc:spChg>
        <pc:spChg chg="mod">
          <ac:chgData name="KWA Kah Boon" userId="2824a13b-2519-4622-a3b1-4f494237f709" providerId="ADAL" clId="{D2614804-3EB1-4160-828D-73FF76E9FDF4}" dt="2023-08-20T02:56:06.353" v="17752" actId="207"/>
          <ac:spMkLst>
            <pc:docMk/>
            <pc:sldMk cId="1371463625" sldId="374"/>
            <ac:spMk id="23" creationId="{5EC0D7CC-0515-8CBD-D1F9-9DE73084FB73}"/>
          </ac:spMkLst>
        </pc:spChg>
        <pc:spChg chg="mod">
          <ac:chgData name="KWA Kah Boon" userId="2824a13b-2519-4622-a3b1-4f494237f709" providerId="ADAL" clId="{D2614804-3EB1-4160-828D-73FF76E9FDF4}" dt="2023-08-20T02:56:06.353" v="17752" actId="207"/>
          <ac:spMkLst>
            <pc:docMk/>
            <pc:sldMk cId="1371463625" sldId="374"/>
            <ac:spMk id="24" creationId="{106426F8-B475-5B40-2C47-51BD000221F6}"/>
          </ac:spMkLst>
        </pc:spChg>
        <pc:spChg chg="mod">
          <ac:chgData name="KWA Kah Boon" userId="2824a13b-2519-4622-a3b1-4f494237f709" providerId="ADAL" clId="{D2614804-3EB1-4160-828D-73FF76E9FDF4}" dt="2023-08-20T02:56:06.353" v="17752" actId="207"/>
          <ac:spMkLst>
            <pc:docMk/>
            <pc:sldMk cId="1371463625" sldId="374"/>
            <ac:spMk id="31" creationId="{B154E3A3-A3DF-ADD0-2F81-4F2DDBA5185F}"/>
          </ac:spMkLst>
        </pc:spChg>
        <pc:spChg chg="mod">
          <ac:chgData name="KWA Kah Boon" userId="2824a13b-2519-4622-a3b1-4f494237f709" providerId="ADAL" clId="{D2614804-3EB1-4160-828D-73FF76E9FDF4}" dt="2023-08-20T02:56:06.353" v="17752" actId="207"/>
          <ac:spMkLst>
            <pc:docMk/>
            <pc:sldMk cId="1371463625" sldId="374"/>
            <ac:spMk id="33" creationId="{3794B457-19B7-7E16-8E3D-B14D5E1245A2}"/>
          </ac:spMkLst>
        </pc:spChg>
      </pc:sldChg>
      <pc:sldChg chg="modSp mod">
        <pc:chgData name="KWA Kah Boon" userId="2824a13b-2519-4622-a3b1-4f494237f709" providerId="ADAL" clId="{D2614804-3EB1-4160-828D-73FF76E9FDF4}" dt="2023-08-20T03:03:45.311" v="17770" actId="20577"/>
        <pc:sldMkLst>
          <pc:docMk/>
          <pc:sldMk cId="3260143589" sldId="375"/>
        </pc:sldMkLst>
        <pc:spChg chg="mod">
          <ac:chgData name="KWA Kah Boon" userId="2824a13b-2519-4622-a3b1-4f494237f709" providerId="ADAL" clId="{D2614804-3EB1-4160-828D-73FF76E9FDF4}" dt="2023-08-20T03:03:45.311" v="17770" actId="20577"/>
          <ac:spMkLst>
            <pc:docMk/>
            <pc:sldMk cId="3260143589" sldId="375"/>
            <ac:spMk id="20" creationId="{950BEA46-DED4-7149-1A1B-244B42C236A0}"/>
          </ac:spMkLst>
        </pc:spChg>
      </pc:sldChg>
      <pc:sldChg chg="modSp mod">
        <pc:chgData name="KWA Kah Boon" userId="2824a13b-2519-4622-a3b1-4f494237f709" providerId="ADAL" clId="{D2614804-3EB1-4160-828D-73FF76E9FDF4}" dt="2023-08-20T02:28:25.139" v="17619" actId="6549"/>
        <pc:sldMkLst>
          <pc:docMk/>
          <pc:sldMk cId="120217172" sldId="380"/>
        </pc:sldMkLst>
        <pc:spChg chg="mod">
          <ac:chgData name="KWA Kah Boon" userId="2824a13b-2519-4622-a3b1-4f494237f709" providerId="ADAL" clId="{D2614804-3EB1-4160-828D-73FF76E9FDF4}" dt="2023-08-19T16:12:41.732" v="16528" actId="6549"/>
          <ac:spMkLst>
            <pc:docMk/>
            <pc:sldMk cId="120217172" sldId="380"/>
            <ac:spMk id="5" creationId="{CA2F35D7-106D-D6DA-838C-A39B4A552893}"/>
          </ac:spMkLst>
        </pc:spChg>
        <pc:spChg chg="mod">
          <ac:chgData name="KWA Kah Boon" userId="2824a13b-2519-4622-a3b1-4f494237f709" providerId="ADAL" clId="{D2614804-3EB1-4160-828D-73FF76E9FDF4}" dt="2023-08-20T02:28:25.139" v="17619" actId="6549"/>
          <ac:spMkLst>
            <pc:docMk/>
            <pc:sldMk cId="120217172" sldId="380"/>
            <ac:spMk id="13" creationId="{98832ED3-034C-18EF-FA1B-903BDA1519DB}"/>
          </ac:spMkLst>
        </pc:spChg>
        <pc:graphicFrameChg chg="mod modGraphic">
          <ac:chgData name="KWA Kah Boon" userId="2824a13b-2519-4622-a3b1-4f494237f709" providerId="ADAL" clId="{D2614804-3EB1-4160-828D-73FF76E9FDF4}" dt="2023-08-19T16:14:13.901" v="16534" actId="6549"/>
          <ac:graphicFrameMkLst>
            <pc:docMk/>
            <pc:sldMk cId="120217172" sldId="380"/>
            <ac:graphicFrameMk id="4" creationId="{6949F397-195F-7AF5-4CE2-FF07EE46087A}"/>
          </ac:graphicFrameMkLst>
        </pc:graphicFrameChg>
      </pc:sldChg>
      <pc:sldChg chg="addSp delSp modSp add del mod modClrScheme chgLayout">
        <pc:chgData name="KWA Kah Boon" userId="2824a13b-2519-4622-a3b1-4f494237f709" providerId="ADAL" clId="{D2614804-3EB1-4160-828D-73FF76E9FDF4}" dt="2023-08-18T01:16:01.899" v="7110" actId="2696"/>
        <pc:sldMkLst>
          <pc:docMk/>
          <pc:sldMk cId="1921171715" sldId="381"/>
        </pc:sldMkLst>
        <pc:spChg chg="mod ord">
          <ac:chgData name="KWA Kah Boon" userId="2824a13b-2519-4622-a3b1-4f494237f709" providerId="ADAL" clId="{D2614804-3EB1-4160-828D-73FF76E9FDF4}" dt="2023-08-18T00:15:42.412" v="6287" actId="700"/>
          <ac:spMkLst>
            <pc:docMk/>
            <pc:sldMk cId="1921171715" sldId="381"/>
            <ac:spMk id="2" creationId="{2CCA16DA-947B-6CDF-BADD-DA227F5DCA0F}"/>
          </ac:spMkLst>
        </pc:spChg>
        <pc:spChg chg="add del mod">
          <ac:chgData name="KWA Kah Boon" userId="2824a13b-2519-4622-a3b1-4f494237f709" providerId="ADAL" clId="{D2614804-3EB1-4160-828D-73FF76E9FDF4}" dt="2023-08-18T00:26:56.527" v="6321" actId="478"/>
          <ac:spMkLst>
            <pc:docMk/>
            <pc:sldMk cId="1921171715" sldId="381"/>
            <ac:spMk id="3" creationId="{64515ABE-D17A-67C5-8337-8D0FBF26969D}"/>
          </ac:spMkLst>
        </pc:spChg>
        <pc:spChg chg="add del mod">
          <ac:chgData name="KWA Kah Boon" userId="2824a13b-2519-4622-a3b1-4f494237f709" providerId="ADAL" clId="{D2614804-3EB1-4160-828D-73FF76E9FDF4}" dt="2023-08-18T00:26:56.527" v="6321" actId="478"/>
          <ac:spMkLst>
            <pc:docMk/>
            <pc:sldMk cId="1921171715" sldId="381"/>
            <ac:spMk id="4" creationId="{D5CD0C12-959C-BF6C-B0CB-52030959274C}"/>
          </ac:spMkLst>
        </pc:spChg>
        <pc:spChg chg="del mod ord">
          <ac:chgData name="KWA Kah Boon" userId="2824a13b-2519-4622-a3b1-4f494237f709" providerId="ADAL" clId="{D2614804-3EB1-4160-828D-73FF76E9FDF4}" dt="2023-08-18T00:27:27.276" v="6325" actId="478"/>
          <ac:spMkLst>
            <pc:docMk/>
            <pc:sldMk cId="1921171715" sldId="381"/>
            <ac:spMk id="5" creationId="{56678347-B595-9715-3341-2E8F615CE32C}"/>
          </ac:spMkLst>
        </pc:spChg>
        <pc:spChg chg="add del mod">
          <ac:chgData name="KWA Kah Boon" userId="2824a13b-2519-4622-a3b1-4f494237f709" providerId="ADAL" clId="{D2614804-3EB1-4160-828D-73FF76E9FDF4}" dt="2023-08-18T00:26:56.527" v="6321" actId="478"/>
          <ac:spMkLst>
            <pc:docMk/>
            <pc:sldMk cId="1921171715" sldId="381"/>
            <ac:spMk id="7" creationId="{126F7FF1-AB72-4964-05CE-301726DE0BC3}"/>
          </ac:spMkLst>
        </pc:spChg>
        <pc:spChg chg="del">
          <ac:chgData name="KWA Kah Boon" userId="2824a13b-2519-4622-a3b1-4f494237f709" providerId="ADAL" clId="{D2614804-3EB1-4160-828D-73FF76E9FDF4}" dt="2023-08-17T15:11:33.788" v="6142" actId="478"/>
          <ac:spMkLst>
            <pc:docMk/>
            <pc:sldMk cId="1921171715" sldId="381"/>
            <ac:spMk id="9" creationId="{04443356-DC11-1BC0-B266-CEEE9A98DF59}"/>
          </ac:spMkLst>
        </pc:spChg>
        <pc:spChg chg="add del mod">
          <ac:chgData name="KWA Kah Boon" userId="2824a13b-2519-4622-a3b1-4f494237f709" providerId="ADAL" clId="{D2614804-3EB1-4160-828D-73FF76E9FDF4}" dt="2023-08-18T00:26:56.527" v="6321" actId="478"/>
          <ac:spMkLst>
            <pc:docMk/>
            <pc:sldMk cId="1921171715" sldId="381"/>
            <ac:spMk id="9" creationId="{A93EBB86-2705-985B-AFC3-C26561E02AC8}"/>
          </ac:spMkLst>
        </pc:spChg>
        <pc:spChg chg="add del mod">
          <ac:chgData name="KWA Kah Boon" userId="2824a13b-2519-4622-a3b1-4f494237f709" providerId="ADAL" clId="{D2614804-3EB1-4160-828D-73FF76E9FDF4}" dt="2023-08-18T00:26:56.527" v="6321" actId="478"/>
          <ac:spMkLst>
            <pc:docMk/>
            <pc:sldMk cId="1921171715" sldId="381"/>
            <ac:spMk id="10" creationId="{1FDE220F-9F62-7F1E-FE74-774D9FD69840}"/>
          </ac:spMkLst>
        </pc:spChg>
        <pc:spChg chg="add del mod">
          <ac:chgData name="KWA Kah Boon" userId="2824a13b-2519-4622-a3b1-4f494237f709" providerId="ADAL" clId="{D2614804-3EB1-4160-828D-73FF76E9FDF4}" dt="2023-08-18T00:26:56.527" v="6321" actId="478"/>
          <ac:spMkLst>
            <pc:docMk/>
            <pc:sldMk cId="1921171715" sldId="381"/>
            <ac:spMk id="11" creationId="{0EF5C8C7-C2CC-0205-5C68-DA6904AE5AAC}"/>
          </ac:spMkLst>
        </pc:spChg>
        <pc:spChg chg="add del mod">
          <ac:chgData name="KWA Kah Boon" userId="2824a13b-2519-4622-a3b1-4f494237f709" providerId="ADAL" clId="{D2614804-3EB1-4160-828D-73FF76E9FDF4}" dt="2023-08-18T00:27:12.752" v="6323"/>
          <ac:spMkLst>
            <pc:docMk/>
            <pc:sldMk cId="1921171715" sldId="381"/>
            <ac:spMk id="12" creationId="{03EE1F9E-E7FF-169A-1781-35139D8A10DB}"/>
          </ac:spMkLst>
        </pc:spChg>
        <pc:spChg chg="add del mod">
          <ac:chgData name="KWA Kah Boon" userId="2824a13b-2519-4622-a3b1-4f494237f709" providerId="ADAL" clId="{D2614804-3EB1-4160-828D-73FF76E9FDF4}" dt="2023-08-18T00:27:12.752" v="6323"/>
          <ac:spMkLst>
            <pc:docMk/>
            <pc:sldMk cId="1921171715" sldId="381"/>
            <ac:spMk id="13" creationId="{4D43E2F0-8114-5A56-255A-E7D8D9B54D6A}"/>
          </ac:spMkLst>
        </pc:spChg>
        <pc:spChg chg="add del mod">
          <ac:chgData name="KWA Kah Boon" userId="2824a13b-2519-4622-a3b1-4f494237f709" providerId="ADAL" clId="{D2614804-3EB1-4160-828D-73FF76E9FDF4}" dt="2023-08-18T00:27:12.752" v="6323"/>
          <ac:spMkLst>
            <pc:docMk/>
            <pc:sldMk cId="1921171715" sldId="381"/>
            <ac:spMk id="14" creationId="{DEB6861D-1FDC-266E-6553-6661BF1688EC}"/>
          </ac:spMkLst>
        </pc:spChg>
        <pc:spChg chg="add del mod">
          <ac:chgData name="KWA Kah Boon" userId="2824a13b-2519-4622-a3b1-4f494237f709" providerId="ADAL" clId="{D2614804-3EB1-4160-828D-73FF76E9FDF4}" dt="2023-08-18T00:27:12.752" v="6323"/>
          <ac:spMkLst>
            <pc:docMk/>
            <pc:sldMk cId="1921171715" sldId="381"/>
            <ac:spMk id="15" creationId="{B1551D36-9705-179A-1A3F-DD0306BE5707}"/>
          </ac:spMkLst>
        </pc:spChg>
        <pc:spChg chg="add mod">
          <ac:chgData name="KWA Kah Boon" userId="2824a13b-2519-4622-a3b1-4f494237f709" providerId="ADAL" clId="{D2614804-3EB1-4160-828D-73FF76E9FDF4}" dt="2023-08-18T00:27:37.837" v="6328" actId="404"/>
          <ac:spMkLst>
            <pc:docMk/>
            <pc:sldMk cId="1921171715" sldId="381"/>
            <ac:spMk id="16" creationId="{3C87E5CC-2E68-262F-626F-B0B2EA4A09B3}"/>
          </ac:spMkLst>
        </pc:spChg>
        <pc:spChg chg="add mod">
          <ac:chgData name="KWA Kah Boon" userId="2824a13b-2519-4622-a3b1-4f494237f709" providerId="ADAL" clId="{D2614804-3EB1-4160-828D-73FF76E9FDF4}" dt="2023-08-18T00:27:37.837" v="6328" actId="404"/>
          <ac:spMkLst>
            <pc:docMk/>
            <pc:sldMk cId="1921171715" sldId="381"/>
            <ac:spMk id="17" creationId="{90EEF105-5A0F-B221-F2C4-23F928FDB2CF}"/>
          </ac:spMkLst>
        </pc:spChg>
        <pc:spChg chg="add mod">
          <ac:chgData name="KWA Kah Boon" userId="2824a13b-2519-4622-a3b1-4f494237f709" providerId="ADAL" clId="{D2614804-3EB1-4160-828D-73FF76E9FDF4}" dt="2023-08-18T00:27:37.837" v="6328" actId="404"/>
          <ac:spMkLst>
            <pc:docMk/>
            <pc:sldMk cId="1921171715" sldId="381"/>
            <ac:spMk id="18" creationId="{193754F5-66C1-FE9C-A14A-F9508AD0E243}"/>
          </ac:spMkLst>
        </pc:spChg>
        <pc:spChg chg="add mod">
          <ac:chgData name="KWA Kah Boon" userId="2824a13b-2519-4622-a3b1-4f494237f709" providerId="ADAL" clId="{D2614804-3EB1-4160-828D-73FF76E9FDF4}" dt="2023-08-18T00:27:37.837" v="6328" actId="404"/>
          <ac:spMkLst>
            <pc:docMk/>
            <pc:sldMk cId="1921171715" sldId="381"/>
            <ac:spMk id="19" creationId="{CAD95602-B1E6-EA12-96CE-6981DC419BC5}"/>
          </ac:spMkLst>
        </pc:spChg>
        <pc:cxnChg chg="del">
          <ac:chgData name="KWA Kah Boon" userId="2824a13b-2519-4622-a3b1-4f494237f709" providerId="ADAL" clId="{D2614804-3EB1-4160-828D-73FF76E9FDF4}" dt="2023-08-18T00:08:22.587" v="6228" actId="478"/>
          <ac:cxnSpMkLst>
            <pc:docMk/>
            <pc:sldMk cId="1921171715" sldId="381"/>
            <ac:cxnSpMk id="6" creationId="{DC1B267C-A01A-D2D2-57AE-B41A4EF7AC90}"/>
          </ac:cxnSpMkLst>
        </pc:cxnChg>
      </pc:sldChg>
      <pc:sldChg chg="new del">
        <pc:chgData name="KWA Kah Boon" userId="2824a13b-2519-4622-a3b1-4f494237f709" providerId="ADAL" clId="{D2614804-3EB1-4160-828D-73FF76E9FDF4}" dt="2023-08-18T00:15:32.049" v="6286" actId="680"/>
        <pc:sldMkLst>
          <pc:docMk/>
          <pc:sldMk cId="1693819423" sldId="382"/>
        </pc:sldMkLst>
      </pc:sldChg>
      <pc:sldChg chg="addSp delSp modSp add mod modTransition chgLayout">
        <pc:chgData name="KWA Kah Boon" userId="2824a13b-2519-4622-a3b1-4f494237f709" providerId="ADAL" clId="{D2614804-3EB1-4160-828D-73FF76E9FDF4}" dt="2023-08-19T16:05:43.086" v="16468"/>
        <pc:sldMkLst>
          <pc:docMk/>
          <pc:sldMk cId="957148736" sldId="1043"/>
        </pc:sldMkLst>
        <pc:spChg chg="del mod">
          <ac:chgData name="KWA Kah Boon" userId="2824a13b-2519-4622-a3b1-4f494237f709" providerId="ADAL" clId="{D2614804-3EB1-4160-828D-73FF76E9FDF4}" dt="2023-08-18T00:37:55.470" v="6407" actId="700"/>
          <ac:spMkLst>
            <pc:docMk/>
            <pc:sldMk cId="957148736" sldId="1043"/>
            <ac:spMk id="2" creationId="{37272A0C-3C3C-49C0-A346-222F838130E3}"/>
          </ac:spMkLst>
        </pc:spChg>
        <pc:spChg chg="add del mod">
          <ac:chgData name="KWA Kah Boon" userId="2824a13b-2519-4622-a3b1-4f494237f709" providerId="ADAL" clId="{D2614804-3EB1-4160-828D-73FF76E9FDF4}" dt="2023-08-18T00:30:34.073" v="6385"/>
          <ac:spMkLst>
            <pc:docMk/>
            <pc:sldMk cId="957148736" sldId="1043"/>
            <ac:spMk id="4" creationId="{B7F06EB3-5529-75A5-09B8-31E2EF886CC2}"/>
          </ac:spMkLst>
        </pc:spChg>
        <pc:spChg chg="add del mod">
          <ac:chgData name="KWA Kah Boon" userId="2824a13b-2519-4622-a3b1-4f494237f709" providerId="ADAL" clId="{D2614804-3EB1-4160-828D-73FF76E9FDF4}" dt="2023-08-18T00:37:55.470" v="6407" actId="700"/>
          <ac:spMkLst>
            <pc:docMk/>
            <pc:sldMk cId="957148736" sldId="1043"/>
            <ac:spMk id="6" creationId="{71C374F1-11AA-B9AD-E235-E1D74CCE80B1}"/>
          </ac:spMkLst>
        </pc:spChg>
        <pc:spChg chg="add del mod">
          <ac:chgData name="KWA Kah Boon" userId="2824a13b-2519-4622-a3b1-4f494237f709" providerId="ADAL" clId="{D2614804-3EB1-4160-828D-73FF76E9FDF4}" dt="2023-08-18T00:37:16.846" v="6406" actId="478"/>
          <ac:spMkLst>
            <pc:docMk/>
            <pc:sldMk cId="957148736" sldId="1043"/>
            <ac:spMk id="8" creationId="{083C1598-7B6F-D616-63B6-051D9766065C}"/>
          </ac:spMkLst>
        </pc:spChg>
        <pc:spChg chg="mod ord">
          <ac:chgData name="KWA Kah Boon" userId="2824a13b-2519-4622-a3b1-4f494237f709" providerId="ADAL" clId="{D2614804-3EB1-4160-828D-73FF76E9FDF4}" dt="2023-08-18T02:21:40.074" v="7619" actId="1036"/>
          <ac:spMkLst>
            <pc:docMk/>
            <pc:sldMk cId="957148736" sldId="1043"/>
            <ac:spMk id="9" creationId="{06AC8681-EE8E-4AFB-99FE-A68081B8326A}"/>
          </ac:spMkLst>
        </pc:spChg>
        <pc:spChg chg="add mod ord">
          <ac:chgData name="KWA Kah Boon" userId="2824a13b-2519-4622-a3b1-4f494237f709" providerId="ADAL" clId="{D2614804-3EB1-4160-828D-73FF76E9FDF4}" dt="2023-08-18T05:02:56.577" v="8800" actId="20577"/>
          <ac:spMkLst>
            <pc:docMk/>
            <pc:sldMk cId="957148736" sldId="1043"/>
            <ac:spMk id="10" creationId="{186F9944-F2B1-5C99-0561-4D70A4185660}"/>
          </ac:spMkLst>
        </pc:spChg>
        <pc:spChg chg="add mod ord">
          <ac:chgData name="KWA Kah Boon" userId="2824a13b-2519-4622-a3b1-4f494237f709" providerId="ADAL" clId="{D2614804-3EB1-4160-828D-73FF76E9FDF4}" dt="2023-08-18T03:31:08.607" v="8206" actId="207"/>
          <ac:spMkLst>
            <pc:docMk/>
            <pc:sldMk cId="957148736" sldId="1043"/>
            <ac:spMk id="11" creationId="{E285A162-D6C7-489D-8A89-CE9B059312C9}"/>
          </ac:spMkLst>
        </pc:spChg>
        <pc:spChg chg="add mod ord">
          <ac:chgData name="KWA Kah Boon" userId="2824a13b-2519-4622-a3b1-4f494237f709" providerId="ADAL" clId="{D2614804-3EB1-4160-828D-73FF76E9FDF4}" dt="2023-08-18T03:31:08.607" v="8206" actId="207"/>
          <ac:spMkLst>
            <pc:docMk/>
            <pc:sldMk cId="957148736" sldId="1043"/>
            <ac:spMk id="12" creationId="{D343DE8A-891B-FF49-E139-10B56F528783}"/>
          </ac:spMkLst>
        </pc:spChg>
        <pc:spChg chg="add mod">
          <ac:chgData name="KWA Kah Boon" userId="2824a13b-2519-4622-a3b1-4f494237f709" providerId="ADAL" clId="{D2614804-3EB1-4160-828D-73FF76E9FDF4}" dt="2023-08-18T02:22:47.579" v="7623" actId="121"/>
          <ac:spMkLst>
            <pc:docMk/>
            <pc:sldMk cId="957148736" sldId="1043"/>
            <ac:spMk id="13" creationId="{1FFDA7CF-B2D6-F039-F698-C93E9342E517}"/>
          </ac:spMkLst>
        </pc:spChg>
        <pc:spChg chg="del">
          <ac:chgData name="KWA Kah Boon" userId="2824a13b-2519-4622-a3b1-4f494237f709" providerId="ADAL" clId="{D2614804-3EB1-4160-828D-73FF76E9FDF4}" dt="2023-08-18T00:30:38.661" v="6386" actId="478"/>
          <ac:spMkLst>
            <pc:docMk/>
            <pc:sldMk cId="957148736" sldId="1043"/>
            <ac:spMk id="15" creationId="{717D8585-A40B-40CB-B216-11D77214E396}"/>
          </ac:spMkLst>
        </pc:spChg>
        <pc:spChg chg="del mod">
          <ac:chgData name="KWA Kah Boon" userId="2824a13b-2519-4622-a3b1-4f494237f709" providerId="ADAL" clId="{D2614804-3EB1-4160-828D-73FF76E9FDF4}" dt="2023-08-18T00:37:12.758" v="6405" actId="478"/>
          <ac:spMkLst>
            <pc:docMk/>
            <pc:sldMk cId="957148736" sldId="1043"/>
            <ac:spMk id="16" creationId="{1AC3CE8D-964B-4A39-BC91-314FA7040ACE}"/>
          </ac:spMkLst>
        </pc:spChg>
        <pc:graphicFrameChg chg="add mod">
          <ac:chgData name="KWA Kah Boon" userId="2824a13b-2519-4622-a3b1-4f494237f709" providerId="ADAL" clId="{D2614804-3EB1-4160-828D-73FF76E9FDF4}" dt="2023-08-18T00:29:35.365" v="6333"/>
          <ac:graphicFrameMkLst>
            <pc:docMk/>
            <pc:sldMk cId="957148736" sldId="1043"/>
            <ac:graphicFrameMk id="3" creationId="{B6B27565-A17C-A200-44F7-5F5717481894}"/>
          </ac:graphicFrameMkLst>
        </pc:graphicFrameChg>
      </pc:sldChg>
      <pc:sldChg chg="addSp delSp modSp add mod modClrScheme chgLayout">
        <pc:chgData name="KWA Kah Boon" userId="2824a13b-2519-4622-a3b1-4f494237f709" providerId="ADAL" clId="{D2614804-3EB1-4160-828D-73FF76E9FDF4}" dt="2023-08-18T14:42:26.007" v="11028"/>
        <pc:sldMkLst>
          <pc:docMk/>
          <pc:sldMk cId="1253011690" sldId="1044"/>
        </pc:sldMkLst>
        <pc:spChg chg="mod ord">
          <ac:chgData name="KWA Kah Boon" userId="2824a13b-2519-4622-a3b1-4f494237f709" providerId="ADAL" clId="{D2614804-3EB1-4160-828D-73FF76E9FDF4}" dt="2023-08-18T02:54:21.265" v="7983" actId="700"/>
          <ac:spMkLst>
            <pc:docMk/>
            <pc:sldMk cId="1253011690" sldId="1044"/>
            <ac:spMk id="2" creationId="{2CCA16DA-947B-6CDF-BADD-DA227F5DCA0F}"/>
          </ac:spMkLst>
        </pc:spChg>
        <pc:spChg chg="mod">
          <ac:chgData name="KWA Kah Boon" userId="2824a13b-2519-4622-a3b1-4f494237f709" providerId="ADAL" clId="{D2614804-3EB1-4160-828D-73FF76E9FDF4}" dt="2023-08-18T03:29:57.500" v="8204" actId="207"/>
          <ac:spMkLst>
            <pc:docMk/>
            <pc:sldMk cId="1253011690" sldId="1044"/>
            <ac:spMk id="4" creationId="{7640F1DD-5EBF-3958-2D70-3F8F258D1834}"/>
          </ac:spMkLst>
        </pc:spChg>
        <pc:spChg chg="add del mod ord">
          <ac:chgData name="KWA Kah Boon" userId="2824a13b-2519-4622-a3b1-4f494237f709" providerId="ADAL" clId="{D2614804-3EB1-4160-828D-73FF76E9FDF4}" dt="2023-08-18T02:53:45.404" v="7980" actId="700"/>
          <ac:spMkLst>
            <pc:docMk/>
            <pc:sldMk cId="1253011690" sldId="1044"/>
            <ac:spMk id="5" creationId="{6333A04F-8CFD-D9DD-0D06-0F729717614F}"/>
          </ac:spMkLst>
        </pc:spChg>
        <pc:spChg chg="add del mod ord">
          <ac:chgData name="KWA Kah Boon" userId="2824a13b-2519-4622-a3b1-4f494237f709" providerId="ADAL" clId="{D2614804-3EB1-4160-828D-73FF76E9FDF4}" dt="2023-08-18T02:54:02.540" v="7982" actId="700"/>
          <ac:spMkLst>
            <pc:docMk/>
            <pc:sldMk cId="1253011690" sldId="1044"/>
            <ac:spMk id="6" creationId="{6CFA5066-4E97-9EAA-7927-81CEED4A1C07}"/>
          </ac:spMkLst>
        </pc:spChg>
        <pc:spChg chg="add del mod ord">
          <ac:chgData name="KWA Kah Boon" userId="2824a13b-2519-4622-a3b1-4f494237f709" providerId="ADAL" clId="{D2614804-3EB1-4160-828D-73FF76E9FDF4}" dt="2023-08-18T02:54:40.362" v="7986" actId="478"/>
          <ac:spMkLst>
            <pc:docMk/>
            <pc:sldMk cId="1253011690" sldId="1044"/>
            <ac:spMk id="8" creationId="{8B033AA7-3E31-63F8-AD1C-E7E36C0B3F84}"/>
          </ac:spMkLst>
        </pc:spChg>
        <pc:spChg chg="add del mod">
          <ac:chgData name="KWA Kah Boon" userId="2824a13b-2519-4622-a3b1-4f494237f709" providerId="ADAL" clId="{D2614804-3EB1-4160-828D-73FF76E9FDF4}" dt="2023-08-18T02:54:38.599" v="7985" actId="478"/>
          <ac:spMkLst>
            <pc:docMk/>
            <pc:sldMk cId="1253011690" sldId="1044"/>
            <ac:spMk id="10" creationId="{6A080729-C0A0-0613-F2CF-A147E0644AD8}"/>
          </ac:spMkLst>
        </pc:spChg>
        <pc:spChg chg="add mod">
          <ac:chgData name="KWA Kah Boon" userId="2824a13b-2519-4622-a3b1-4f494237f709" providerId="ADAL" clId="{D2614804-3EB1-4160-828D-73FF76E9FDF4}" dt="2023-08-18T02:54:49.724" v="7987"/>
          <ac:spMkLst>
            <pc:docMk/>
            <pc:sldMk cId="1253011690" sldId="1044"/>
            <ac:spMk id="11" creationId="{F7392125-37D5-295B-58F6-856CF70B6872}"/>
          </ac:spMkLst>
        </pc:spChg>
        <pc:spChg chg="del mod ord">
          <ac:chgData name="KWA Kah Boon" userId="2824a13b-2519-4622-a3b1-4f494237f709" providerId="ADAL" clId="{D2614804-3EB1-4160-828D-73FF76E9FDF4}" dt="2023-08-18T02:54:33.645" v="7984" actId="478"/>
          <ac:spMkLst>
            <pc:docMk/>
            <pc:sldMk cId="1253011690" sldId="1044"/>
            <ac:spMk id="15" creationId="{6D403D35-56ED-5B5C-8B4C-86BA3E64D547}"/>
          </ac:spMkLst>
        </pc:spChg>
        <pc:spChg chg="mod">
          <ac:chgData name="KWA Kah Boon" userId="2824a13b-2519-4622-a3b1-4f494237f709" providerId="ADAL" clId="{D2614804-3EB1-4160-828D-73FF76E9FDF4}" dt="2023-08-18T03:22:12.421" v="8189" actId="1076"/>
          <ac:spMkLst>
            <pc:docMk/>
            <pc:sldMk cId="1253011690" sldId="1044"/>
            <ac:spMk id="16" creationId="{A6A335C7-2FA5-4580-EB54-915F9596B4B1}"/>
          </ac:spMkLst>
        </pc:spChg>
        <pc:spChg chg="mod">
          <ac:chgData name="KWA Kah Boon" userId="2824a13b-2519-4622-a3b1-4f494237f709" providerId="ADAL" clId="{D2614804-3EB1-4160-828D-73FF76E9FDF4}" dt="2023-08-18T03:22:12.421" v="8189" actId="1076"/>
          <ac:spMkLst>
            <pc:docMk/>
            <pc:sldMk cId="1253011690" sldId="1044"/>
            <ac:spMk id="17" creationId="{33EBA207-E80E-43BE-EBF0-AEBB50F4518E}"/>
          </ac:spMkLst>
        </pc:spChg>
        <pc:spChg chg="mod">
          <ac:chgData name="KWA Kah Boon" userId="2824a13b-2519-4622-a3b1-4f494237f709" providerId="ADAL" clId="{D2614804-3EB1-4160-828D-73FF76E9FDF4}" dt="2023-08-18T03:12:26.647" v="8027" actId="1035"/>
          <ac:spMkLst>
            <pc:docMk/>
            <pc:sldMk cId="1253011690" sldId="1044"/>
            <ac:spMk id="18" creationId="{7A02A603-792E-9696-CEAC-205E94C8E9D5}"/>
          </ac:spMkLst>
        </pc:spChg>
        <pc:graphicFrameChg chg="del">
          <ac:chgData name="KWA Kah Boon" userId="2824a13b-2519-4622-a3b1-4f494237f709" providerId="ADAL" clId="{D2614804-3EB1-4160-828D-73FF76E9FDF4}" dt="2023-08-18T02:53:21.963" v="7978" actId="478"/>
          <ac:graphicFrameMkLst>
            <pc:docMk/>
            <pc:sldMk cId="1253011690" sldId="1044"/>
            <ac:graphicFrameMk id="7" creationId="{B0EFE3FB-40C5-AD49-8171-E9D378DBEF46}"/>
          </ac:graphicFrameMkLst>
        </pc:graphicFrameChg>
        <pc:graphicFrameChg chg="add del mod">
          <ac:chgData name="KWA Kah Boon" userId="2824a13b-2519-4622-a3b1-4f494237f709" providerId="ADAL" clId="{D2614804-3EB1-4160-828D-73FF76E9FDF4}" dt="2023-08-18T03:10:39.090" v="7997" actId="478"/>
          <ac:graphicFrameMkLst>
            <pc:docMk/>
            <pc:sldMk cId="1253011690" sldId="1044"/>
            <ac:graphicFrameMk id="12" creationId="{4CDCB46C-AF86-519B-1549-1CB4380D5BF5}"/>
          </ac:graphicFrameMkLst>
        </pc:graphicFrameChg>
        <pc:graphicFrameChg chg="add del mod">
          <ac:chgData name="KWA Kah Boon" userId="2824a13b-2519-4622-a3b1-4f494237f709" providerId="ADAL" clId="{D2614804-3EB1-4160-828D-73FF76E9FDF4}" dt="2023-08-18T03:11:12.817" v="8001" actId="478"/>
          <ac:graphicFrameMkLst>
            <pc:docMk/>
            <pc:sldMk cId="1253011690" sldId="1044"/>
            <ac:graphicFrameMk id="13" creationId="{8218DA2A-BB48-E223-53BB-1E29A922E8AA}"/>
          </ac:graphicFrameMkLst>
        </pc:graphicFrameChg>
        <pc:graphicFrameChg chg="add mod">
          <ac:chgData name="KWA Kah Boon" userId="2824a13b-2519-4622-a3b1-4f494237f709" providerId="ADAL" clId="{D2614804-3EB1-4160-828D-73FF76E9FDF4}" dt="2023-08-18T14:42:26.007" v="11028"/>
          <ac:graphicFrameMkLst>
            <pc:docMk/>
            <pc:sldMk cId="1253011690" sldId="1044"/>
            <ac:graphicFrameMk id="14" creationId="{AF4DC282-CFA6-9685-E4D3-81F5A4F47ECA}"/>
          </ac:graphicFrameMkLst>
        </pc:graphicFrameChg>
      </pc:sldChg>
      <pc:sldChg chg="addSp delSp modSp add mod modClrScheme chgLayout modNotesTx">
        <pc:chgData name="KWA Kah Boon" userId="2824a13b-2519-4622-a3b1-4f494237f709" providerId="ADAL" clId="{D2614804-3EB1-4160-828D-73FF76E9FDF4}" dt="2023-08-20T02:42:27.564" v="17703" actId="20577"/>
        <pc:sldMkLst>
          <pc:docMk/>
          <pc:sldMk cId="1216229401" sldId="1045"/>
        </pc:sldMkLst>
        <pc:spChg chg="mod ord">
          <ac:chgData name="KWA Kah Boon" userId="2824a13b-2519-4622-a3b1-4f494237f709" providerId="ADAL" clId="{D2614804-3EB1-4160-828D-73FF76E9FDF4}" dt="2023-08-19T15:43:14.571" v="16076" actId="700"/>
          <ac:spMkLst>
            <pc:docMk/>
            <pc:sldMk cId="1216229401" sldId="1045"/>
            <ac:spMk id="2" creationId="{672DBA64-5345-66D6-D1D1-678E4163F2F4}"/>
          </ac:spMkLst>
        </pc:spChg>
        <pc:spChg chg="add del mod">
          <ac:chgData name="KWA Kah Boon" userId="2824a13b-2519-4622-a3b1-4f494237f709" providerId="ADAL" clId="{D2614804-3EB1-4160-828D-73FF76E9FDF4}" dt="2023-08-19T15:56:15.873" v="16406" actId="478"/>
          <ac:spMkLst>
            <pc:docMk/>
            <pc:sldMk cId="1216229401" sldId="1045"/>
            <ac:spMk id="3" creationId="{48CBB13C-4F81-625F-9772-3EBF8A945C11}"/>
          </ac:spMkLst>
        </pc:spChg>
        <pc:spChg chg="mod">
          <ac:chgData name="KWA Kah Boon" userId="2824a13b-2519-4622-a3b1-4f494237f709" providerId="ADAL" clId="{D2614804-3EB1-4160-828D-73FF76E9FDF4}" dt="2023-08-20T02:40:22.746" v="17698" actId="123"/>
          <ac:spMkLst>
            <pc:docMk/>
            <pc:sldMk cId="1216229401" sldId="1045"/>
            <ac:spMk id="4" creationId="{10E4DDE8-4DC1-304B-2A24-5C60082990E8}"/>
          </ac:spMkLst>
        </pc:spChg>
        <pc:spChg chg="mod">
          <ac:chgData name="KWA Kah Boon" userId="2824a13b-2519-4622-a3b1-4f494237f709" providerId="ADAL" clId="{D2614804-3EB1-4160-828D-73FF76E9FDF4}" dt="2023-08-20T02:42:27.564" v="17703" actId="20577"/>
          <ac:spMkLst>
            <pc:docMk/>
            <pc:sldMk cId="1216229401" sldId="1045"/>
            <ac:spMk id="5" creationId="{10DF3CE8-0915-BF30-2F67-F3FDCBDFB026}"/>
          </ac:spMkLst>
        </pc:spChg>
        <pc:spChg chg="del">
          <ac:chgData name="KWA Kah Boon" userId="2824a13b-2519-4622-a3b1-4f494237f709" providerId="ADAL" clId="{D2614804-3EB1-4160-828D-73FF76E9FDF4}" dt="2023-08-18T08:40:44.224" v="9153" actId="478"/>
          <ac:spMkLst>
            <pc:docMk/>
            <pc:sldMk cId="1216229401" sldId="1045"/>
            <ac:spMk id="6" creationId="{1BB6B2D1-6FE4-B579-7810-F5619E259517}"/>
          </ac:spMkLst>
        </pc:spChg>
        <pc:spChg chg="add mod">
          <ac:chgData name="KWA Kah Boon" userId="2824a13b-2519-4622-a3b1-4f494237f709" providerId="ADAL" clId="{D2614804-3EB1-4160-828D-73FF76E9FDF4}" dt="2023-08-20T02:40:19.348" v="17697" actId="123"/>
          <ac:spMkLst>
            <pc:docMk/>
            <pc:sldMk cId="1216229401" sldId="1045"/>
            <ac:spMk id="7" creationId="{7B1D3334-7925-EA5E-3E08-7E7318BCAFDA}"/>
          </ac:spMkLst>
        </pc:spChg>
        <pc:spChg chg="add del mod ord">
          <ac:chgData name="KWA Kah Boon" userId="2824a13b-2519-4622-a3b1-4f494237f709" providerId="ADAL" clId="{D2614804-3EB1-4160-828D-73FF76E9FDF4}" dt="2023-08-19T15:43:18.092" v="16077" actId="478"/>
          <ac:spMkLst>
            <pc:docMk/>
            <pc:sldMk cId="1216229401" sldId="1045"/>
            <ac:spMk id="8" creationId="{02DEF3CB-C9FC-871E-FD43-64E66F79AE84}"/>
          </ac:spMkLst>
        </pc:spChg>
        <pc:spChg chg="mod ord">
          <ac:chgData name="KWA Kah Boon" userId="2824a13b-2519-4622-a3b1-4f494237f709" providerId="ADAL" clId="{D2614804-3EB1-4160-828D-73FF76E9FDF4}" dt="2023-08-19T15:55:42.172" v="16395" actId="14100"/>
          <ac:spMkLst>
            <pc:docMk/>
            <pc:sldMk cId="1216229401" sldId="1045"/>
            <ac:spMk id="14" creationId="{ED146935-D827-7FE5-E426-F4A3B72FCBAF}"/>
          </ac:spMkLst>
        </pc:spChg>
        <pc:spChg chg="del mod ord">
          <ac:chgData name="KWA Kah Boon" userId="2824a13b-2519-4622-a3b1-4f494237f709" providerId="ADAL" clId="{D2614804-3EB1-4160-828D-73FF76E9FDF4}" dt="2023-08-19T15:43:10.022" v="16075" actId="478"/>
          <ac:spMkLst>
            <pc:docMk/>
            <pc:sldMk cId="1216229401" sldId="1045"/>
            <ac:spMk id="913" creationId="{00000000-0000-0000-0000-000000000000}"/>
          </ac:spMkLst>
        </pc:spChg>
      </pc:sldChg>
      <pc:sldChg chg="modSp mod">
        <pc:chgData name="KWA Kah Boon" userId="2824a13b-2519-4622-a3b1-4f494237f709" providerId="ADAL" clId="{D2614804-3EB1-4160-828D-73FF76E9FDF4}" dt="2023-08-19T10:30:16.705" v="13910" actId="6549"/>
        <pc:sldMkLst>
          <pc:docMk/>
          <pc:sldMk cId="2022780740" sldId="1047"/>
        </pc:sldMkLst>
        <pc:spChg chg="mod">
          <ac:chgData name="KWA Kah Boon" userId="2824a13b-2519-4622-a3b1-4f494237f709" providerId="ADAL" clId="{D2614804-3EB1-4160-828D-73FF76E9FDF4}" dt="2023-08-19T10:30:16.705" v="13910" actId="6549"/>
          <ac:spMkLst>
            <pc:docMk/>
            <pc:sldMk cId="2022780740" sldId="1047"/>
            <ac:spMk id="18" creationId="{7328C050-65B4-0185-C67B-A179D480D1CB}"/>
          </ac:spMkLst>
        </pc:spChg>
      </pc:sldChg>
      <pc:sldChg chg="addSp delSp modSp mod">
        <pc:chgData name="KWA Kah Boon" userId="2824a13b-2519-4622-a3b1-4f494237f709" providerId="ADAL" clId="{D2614804-3EB1-4160-828D-73FF76E9FDF4}" dt="2023-08-19T14:57:06.331" v="14689" actId="478"/>
        <pc:sldMkLst>
          <pc:docMk/>
          <pc:sldMk cId="2251051821" sldId="1048"/>
        </pc:sldMkLst>
        <pc:spChg chg="add del mod">
          <ac:chgData name="KWA Kah Boon" userId="2824a13b-2519-4622-a3b1-4f494237f709" providerId="ADAL" clId="{D2614804-3EB1-4160-828D-73FF76E9FDF4}" dt="2023-08-19T14:57:06.331" v="14689" actId="478"/>
          <ac:spMkLst>
            <pc:docMk/>
            <pc:sldMk cId="2251051821" sldId="1048"/>
            <ac:spMk id="3" creationId="{D5A81AE2-4844-CC64-4D5E-00B71E04D395}"/>
          </ac:spMkLst>
        </pc:spChg>
        <pc:spChg chg="mod">
          <ac:chgData name="KWA Kah Boon" userId="2824a13b-2519-4622-a3b1-4f494237f709" providerId="ADAL" clId="{D2614804-3EB1-4160-828D-73FF76E9FDF4}" dt="2023-08-19T14:56:26.699" v="14687" actId="20577"/>
          <ac:spMkLst>
            <pc:docMk/>
            <pc:sldMk cId="2251051821" sldId="1048"/>
            <ac:spMk id="4" creationId="{D3060061-CADF-85CB-3F15-1436C7229418}"/>
          </ac:spMkLst>
        </pc:spChg>
      </pc:sldChg>
      <pc:sldChg chg="addSp modSp new del mod">
        <pc:chgData name="KWA Kah Boon" userId="2824a13b-2519-4622-a3b1-4f494237f709" providerId="ADAL" clId="{D2614804-3EB1-4160-828D-73FF76E9FDF4}" dt="2023-08-19T00:50:33.778" v="12834" actId="2696"/>
        <pc:sldMkLst>
          <pc:docMk/>
          <pc:sldMk cId="1390817914" sldId="1049"/>
        </pc:sldMkLst>
        <pc:spChg chg="mod">
          <ac:chgData name="KWA Kah Boon" userId="2824a13b-2519-4622-a3b1-4f494237f709" providerId="ADAL" clId="{D2614804-3EB1-4160-828D-73FF76E9FDF4}" dt="2023-08-18T12:32:44.807" v="10016" actId="20577"/>
          <ac:spMkLst>
            <pc:docMk/>
            <pc:sldMk cId="1390817914" sldId="1049"/>
            <ac:spMk id="2" creationId="{0E28445E-3BF2-BE16-DB3F-FC51889C3485}"/>
          </ac:spMkLst>
        </pc:spChg>
        <pc:spChg chg="add mod">
          <ac:chgData name="KWA Kah Boon" userId="2824a13b-2519-4622-a3b1-4f494237f709" providerId="ADAL" clId="{D2614804-3EB1-4160-828D-73FF76E9FDF4}" dt="2023-08-18T14:42:16.587" v="11027" actId="14100"/>
          <ac:spMkLst>
            <pc:docMk/>
            <pc:sldMk cId="1390817914" sldId="1049"/>
            <ac:spMk id="6" creationId="{66E99BE5-0B8E-3233-02B9-C41F1EAA4126}"/>
          </ac:spMkLst>
        </pc:spChg>
        <pc:picChg chg="add mod">
          <ac:chgData name="KWA Kah Boon" userId="2824a13b-2519-4622-a3b1-4f494237f709" providerId="ADAL" clId="{D2614804-3EB1-4160-828D-73FF76E9FDF4}" dt="2023-08-18T14:41:00.037" v="10944" actId="1076"/>
          <ac:picMkLst>
            <pc:docMk/>
            <pc:sldMk cId="1390817914" sldId="1049"/>
            <ac:picMk id="5" creationId="{E7C545EB-3894-4F16-9092-401797834748}"/>
          </ac:picMkLst>
        </pc:picChg>
      </pc:sldChg>
      <pc:sldChg chg="addSp delSp modSp add del mod modClrScheme chgLayout">
        <pc:chgData name="KWA Kah Boon" userId="2824a13b-2519-4622-a3b1-4f494237f709" providerId="ADAL" clId="{D2614804-3EB1-4160-828D-73FF76E9FDF4}" dt="2023-08-19T00:51:30.834" v="12836" actId="2696"/>
        <pc:sldMkLst>
          <pc:docMk/>
          <pc:sldMk cId="3260738328" sldId="1050"/>
        </pc:sldMkLst>
        <pc:spChg chg="mod ord">
          <ac:chgData name="KWA Kah Boon" userId="2824a13b-2519-4622-a3b1-4f494237f709" providerId="ADAL" clId="{D2614804-3EB1-4160-828D-73FF76E9FDF4}" dt="2023-08-18T15:09:47.608" v="11069" actId="700"/>
          <ac:spMkLst>
            <pc:docMk/>
            <pc:sldMk cId="3260738328" sldId="1050"/>
            <ac:spMk id="2" creationId="{31B380F3-4B23-6EF8-2246-19F5E17CBEF9}"/>
          </ac:spMkLst>
        </pc:spChg>
        <pc:spChg chg="del mod ord">
          <ac:chgData name="KWA Kah Boon" userId="2824a13b-2519-4622-a3b1-4f494237f709" providerId="ADAL" clId="{D2614804-3EB1-4160-828D-73FF76E9FDF4}" dt="2023-08-18T15:10:12.386" v="11072" actId="478"/>
          <ac:spMkLst>
            <pc:docMk/>
            <pc:sldMk cId="3260738328" sldId="1050"/>
            <ac:spMk id="5" creationId="{999ECD8B-06EE-3340-2A9A-014918A4369A}"/>
          </ac:spMkLst>
        </pc:spChg>
        <pc:spChg chg="del mod">
          <ac:chgData name="KWA Kah Boon" userId="2824a13b-2519-4622-a3b1-4f494237f709" providerId="ADAL" clId="{D2614804-3EB1-4160-828D-73FF76E9FDF4}" dt="2023-08-18T15:06:59.272" v="11065" actId="478"/>
          <ac:spMkLst>
            <pc:docMk/>
            <pc:sldMk cId="3260738328" sldId="1050"/>
            <ac:spMk id="8" creationId="{59EE355F-785C-A70A-EFAF-3048A77971F6}"/>
          </ac:spMkLst>
        </pc:spChg>
        <pc:spChg chg="del mod">
          <ac:chgData name="KWA Kah Boon" userId="2824a13b-2519-4622-a3b1-4f494237f709" providerId="ADAL" clId="{D2614804-3EB1-4160-828D-73FF76E9FDF4}" dt="2023-08-18T15:33:53.572" v="11828" actId="478"/>
          <ac:spMkLst>
            <pc:docMk/>
            <pc:sldMk cId="3260738328" sldId="1050"/>
            <ac:spMk id="9" creationId="{A6E35FD2-1B6D-F9CF-EA45-51095D8DE06D}"/>
          </ac:spMkLst>
        </pc:spChg>
        <pc:spChg chg="add del mod ord">
          <ac:chgData name="KWA Kah Boon" userId="2824a13b-2519-4622-a3b1-4f494237f709" providerId="ADAL" clId="{D2614804-3EB1-4160-828D-73FF76E9FDF4}" dt="2023-08-18T15:09:58.803" v="11071" actId="478"/>
          <ac:spMkLst>
            <pc:docMk/>
            <pc:sldMk cId="3260738328" sldId="1050"/>
            <ac:spMk id="13" creationId="{D7CE2DE9-05AD-2C9C-C798-02E3AD1D8096}"/>
          </ac:spMkLst>
        </pc:spChg>
        <pc:spChg chg="del mod">
          <ac:chgData name="KWA Kah Boon" userId="2824a13b-2519-4622-a3b1-4f494237f709" providerId="ADAL" clId="{D2614804-3EB1-4160-828D-73FF76E9FDF4}" dt="2023-08-18T14:57:39.553" v="11032" actId="478"/>
          <ac:spMkLst>
            <pc:docMk/>
            <pc:sldMk cId="3260738328" sldId="1050"/>
            <ac:spMk id="15" creationId="{6B8C4A09-57AA-A8FC-2FFA-E9E1D2A6A87A}"/>
          </ac:spMkLst>
        </pc:spChg>
        <pc:spChg chg="add del mod">
          <ac:chgData name="KWA Kah Boon" userId="2824a13b-2519-4622-a3b1-4f494237f709" providerId="ADAL" clId="{D2614804-3EB1-4160-828D-73FF76E9FDF4}" dt="2023-08-18T15:10:15.370" v="11073" actId="478"/>
          <ac:spMkLst>
            <pc:docMk/>
            <pc:sldMk cId="3260738328" sldId="1050"/>
            <ac:spMk id="16" creationId="{E014FD58-C2C3-735B-4B12-D0A6042AABC2}"/>
          </ac:spMkLst>
        </pc:spChg>
        <pc:spChg chg="add mod">
          <ac:chgData name="KWA Kah Boon" userId="2824a13b-2519-4622-a3b1-4f494237f709" providerId="ADAL" clId="{D2614804-3EB1-4160-828D-73FF76E9FDF4}" dt="2023-08-18T15:10:15.752" v="11074"/>
          <ac:spMkLst>
            <pc:docMk/>
            <pc:sldMk cId="3260738328" sldId="1050"/>
            <ac:spMk id="17" creationId="{95D519BF-87D6-E142-D0E6-E22A0401CC23}"/>
          </ac:spMkLst>
        </pc:spChg>
        <pc:spChg chg="add del mod">
          <ac:chgData name="KWA Kah Boon" userId="2824a13b-2519-4622-a3b1-4f494237f709" providerId="ADAL" clId="{D2614804-3EB1-4160-828D-73FF76E9FDF4}" dt="2023-08-18T15:20:36" v="11365" actId="478"/>
          <ac:spMkLst>
            <pc:docMk/>
            <pc:sldMk cId="3260738328" sldId="1050"/>
            <ac:spMk id="20" creationId="{D837B80B-4810-25FA-A620-92D724710E2A}"/>
          </ac:spMkLst>
        </pc:spChg>
        <pc:spChg chg="add mod">
          <ac:chgData name="KWA Kah Boon" userId="2824a13b-2519-4622-a3b1-4f494237f709" providerId="ADAL" clId="{D2614804-3EB1-4160-828D-73FF76E9FDF4}" dt="2023-08-18T15:24:27.183" v="11712" actId="20577"/>
          <ac:spMkLst>
            <pc:docMk/>
            <pc:sldMk cId="3260738328" sldId="1050"/>
            <ac:spMk id="23" creationId="{4404102C-E45B-1172-E2A3-6F4A87D956A7}"/>
          </ac:spMkLst>
        </pc:spChg>
        <pc:spChg chg="add mod">
          <ac:chgData name="KWA Kah Boon" userId="2824a13b-2519-4622-a3b1-4f494237f709" providerId="ADAL" clId="{D2614804-3EB1-4160-828D-73FF76E9FDF4}" dt="2023-08-18T15:51:20.974" v="12832" actId="1076"/>
          <ac:spMkLst>
            <pc:docMk/>
            <pc:sldMk cId="3260738328" sldId="1050"/>
            <ac:spMk id="26" creationId="{D651D0BC-29C1-773B-7DDB-F970CE00E460}"/>
          </ac:spMkLst>
        </pc:spChg>
        <pc:grpChg chg="del">
          <ac:chgData name="KWA Kah Boon" userId="2824a13b-2519-4622-a3b1-4f494237f709" providerId="ADAL" clId="{D2614804-3EB1-4160-828D-73FF76E9FDF4}" dt="2023-08-18T14:57:36.556" v="11030" actId="478"/>
          <ac:grpSpMkLst>
            <pc:docMk/>
            <pc:sldMk cId="3260738328" sldId="1050"/>
            <ac:grpSpMk id="12" creationId="{80E67D99-4D34-FCA1-7190-BA9FE986B741}"/>
          </ac:grpSpMkLst>
        </pc:grpChg>
        <pc:picChg chg="add mod">
          <ac:chgData name="KWA Kah Boon" userId="2824a13b-2519-4622-a3b1-4f494237f709" providerId="ADAL" clId="{D2614804-3EB1-4160-828D-73FF76E9FDF4}" dt="2023-08-18T15:20:40.701" v="11366" actId="1076"/>
          <ac:picMkLst>
            <pc:docMk/>
            <pc:sldMk cId="3260738328" sldId="1050"/>
            <ac:picMk id="19" creationId="{C9A41DBE-525B-908C-45DA-53AA77590335}"/>
          </ac:picMkLst>
        </pc:picChg>
        <pc:picChg chg="add mod">
          <ac:chgData name="KWA Kah Boon" userId="2824a13b-2519-4622-a3b1-4f494237f709" providerId="ADAL" clId="{D2614804-3EB1-4160-828D-73FF76E9FDF4}" dt="2023-08-18T15:20:50.062" v="11368" actId="1076"/>
          <ac:picMkLst>
            <pc:docMk/>
            <pc:sldMk cId="3260738328" sldId="1050"/>
            <ac:picMk id="22" creationId="{3A27E3F6-B46A-360D-9029-DB15B9CDF155}"/>
          </ac:picMkLst>
        </pc:picChg>
        <pc:picChg chg="add mod">
          <ac:chgData name="KWA Kah Boon" userId="2824a13b-2519-4622-a3b1-4f494237f709" providerId="ADAL" clId="{D2614804-3EB1-4160-828D-73FF76E9FDF4}" dt="2023-08-18T15:34:02.769" v="11829" actId="1076"/>
          <ac:picMkLst>
            <pc:docMk/>
            <pc:sldMk cId="3260738328" sldId="1050"/>
            <ac:picMk id="25" creationId="{57B6E72A-2D51-B119-68A0-19ACC3BB0520}"/>
          </ac:picMkLst>
        </pc:picChg>
      </pc:sldChg>
      <pc:sldChg chg="modSp mod">
        <pc:chgData name="KWA Kah Boon" userId="2824a13b-2519-4622-a3b1-4f494237f709" providerId="ADAL" clId="{D2614804-3EB1-4160-828D-73FF76E9FDF4}" dt="2023-08-19T16:23:20.167" v="16560" actId="1076"/>
        <pc:sldMkLst>
          <pc:docMk/>
          <pc:sldMk cId="2876087020" sldId="1055"/>
        </pc:sldMkLst>
        <pc:spChg chg="mod">
          <ac:chgData name="KWA Kah Boon" userId="2824a13b-2519-4622-a3b1-4f494237f709" providerId="ADAL" clId="{D2614804-3EB1-4160-828D-73FF76E9FDF4}" dt="2023-08-19T16:23:09.133" v="16559" actId="14100"/>
          <ac:spMkLst>
            <pc:docMk/>
            <pc:sldMk cId="2876087020" sldId="1055"/>
            <ac:spMk id="33" creationId="{27B024B6-DE6A-DAF9-768C-4E0A697A3D55}"/>
          </ac:spMkLst>
        </pc:spChg>
        <pc:spChg chg="mod">
          <ac:chgData name="KWA Kah Boon" userId="2824a13b-2519-4622-a3b1-4f494237f709" providerId="ADAL" clId="{D2614804-3EB1-4160-828D-73FF76E9FDF4}" dt="2023-08-19T16:23:09.133" v="16559" actId="14100"/>
          <ac:spMkLst>
            <pc:docMk/>
            <pc:sldMk cId="2876087020" sldId="1055"/>
            <ac:spMk id="34" creationId="{6EDE121C-C0BD-F7E2-DEE7-4062C744CF55}"/>
          </ac:spMkLst>
        </pc:spChg>
        <pc:spChg chg="mod">
          <ac:chgData name="KWA Kah Boon" userId="2824a13b-2519-4622-a3b1-4f494237f709" providerId="ADAL" clId="{D2614804-3EB1-4160-828D-73FF76E9FDF4}" dt="2023-08-19T16:23:20.167" v="16560" actId="1076"/>
          <ac:spMkLst>
            <pc:docMk/>
            <pc:sldMk cId="2876087020" sldId="1055"/>
            <ac:spMk id="56" creationId="{67F1D155-9178-D368-1D9A-09B6A3CA2DB7}"/>
          </ac:spMkLst>
        </pc:spChg>
      </pc:sldChg>
      <pc:sldChg chg="modSp mod">
        <pc:chgData name="KWA Kah Boon" userId="2824a13b-2519-4622-a3b1-4f494237f709" providerId="ADAL" clId="{D2614804-3EB1-4160-828D-73FF76E9FDF4}" dt="2023-08-20T02:52:52.319" v="17744" actId="123"/>
        <pc:sldMkLst>
          <pc:docMk/>
          <pc:sldMk cId="525987789" sldId="1057"/>
        </pc:sldMkLst>
        <pc:spChg chg="mod">
          <ac:chgData name="KWA Kah Boon" userId="2824a13b-2519-4622-a3b1-4f494237f709" providerId="ADAL" clId="{D2614804-3EB1-4160-828D-73FF76E9FDF4}" dt="2023-08-20T02:52:52.319" v="17744" actId="123"/>
          <ac:spMkLst>
            <pc:docMk/>
            <pc:sldMk cId="525987789" sldId="1057"/>
            <ac:spMk id="3" creationId="{8E07A383-95FA-A3E1-7AF4-9EE26F868A8B}"/>
          </ac:spMkLst>
        </pc:spChg>
      </pc:sldChg>
      <pc:sldChg chg="modSp mod">
        <pc:chgData name="KWA Kah Boon" userId="2824a13b-2519-4622-a3b1-4f494237f709" providerId="ADAL" clId="{D2614804-3EB1-4160-828D-73FF76E9FDF4}" dt="2023-08-20T02:33:18.560" v="17641"/>
        <pc:sldMkLst>
          <pc:docMk/>
          <pc:sldMk cId="2100379444" sldId="1058"/>
        </pc:sldMkLst>
        <pc:spChg chg="mod">
          <ac:chgData name="KWA Kah Boon" userId="2824a13b-2519-4622-a3b1-4f494237f709" providerId="ADAL" clId="{D2614804-3EB1-4160-828D-73FF76E9FDF4}" dt="2023-08-20T02:33:18.560" v="17641"/>
          <ac:spMkLst>
            <pc:docMk/>
            <pc:sldMk cId="2100379444" sldId="1058"/>
            <ac:spMk id="14" creationId="{2D9AC6EF-7E79-58CF-3BA4-DB527C7ECB30}"/>
          </ac:spMkLst>
        </pc:spChg>
      </pc:sldChg>
      <pc:sldChg chg="addSp delSp modSp add mod">
        <pc:chgData name="KWA Kah Boon" userId="2824a13b-2519-4622-a3b1-4f494237f709" providerId="ADAL" clId="{D2614804-3EB1-4160-828D-73FF76E9FDF4}" dt="2023-08-20T02:51:23.799" v="17730" actId="14100"/>
        <pc:sldMkLst>
          <pc:docMk/>
          <pc:sldMk cId="352021536" sldId="1060"/>
        </pc:sldMkLst>
        <pc:spChg chg="mod ord">
          <ac:chgData name="KWA Kah Boon" userId="2824a13b-2519-4622-a3b1-4f494237f709" providerId="ADAL" clId="{D2614804-3EB1-4160-828D-73FF76E9FDF4}" dt="2023-08-19T09:25:48.416" v="13027" actId="1076"/>
          <ac:spMkLst>
            <pc:docMk/>
            <pc:sldMk cId="352021536" sldId="1060"/>
            <ac:spMk id="3" creationId="{C59C99D9-2EE4-06F6-4E26-E5D4FF613955}"/>
          </ac:spMkLst>
        </pc:spChg>
        <pc:spChg chg="add mod">
          <ac:chgData name="KWA Kah Boon" userId="2824a13b-2519-4622-a3b1-4f494237f709" providerId="ADAL" clId="{D2614804-3EB1-4160-828D-73FF76E9FDF4}" dt="2023-08-19T09:43:35.056" v="13362" actId="1035"/>
          <ac:spMkLst>
            <pc:docMk/>
            <pc:sldMk cId="352021536" sldId="1060"/>
            <ac:spMk id="7" creationId="{DD2796D6-45EA-DC3F-EEA2-F55915ABB89C}"/>
          </ac:spMkLst>
        </pc:spChg>
        <pc:spChg chg="mod">
          <ac:chgData name="KWA Kah Boon" userId="2824a13b-2519-4622-a3b1-4f494237f709" providerId="ADAL" clId="{D2614804-3EB1-4160-828D-73FF76E9FDF4}" dt="2023-08-20T02:51:23.799" v="17730" actId="14100"/>
          <ac:spMkLst>
            <pc:docMk/>
            <pc:sldMk cId="352021536" sldId="1060"/>
            <ac:spMk id="9" creationId="{A6E35FD2-1B6D-F9CF-EA45-51095D8DE06D}"/>
          </ac:spMkLst>
        </pc:spChg>
        <pc:spChg chg="del mod">
          <ac:chgData name="KWA Kah Boon" userId="2824a13b-2519-4622-a3b1-4f494237f709" providerId="ADAL" clId="{D2614804-3EB1-4160-828D-73FF76E9FDF4}" dt="2023-08-19T09:35:35.672" v="13186" actId="478"/>
          <ac:spMkLst>
            <pc:docMk/>
            <pc:sldMk cId="352021536" sldId="1060"/>
            <ac:spMk id="15" creationId="{6B8C4A09-57AA-A8FC-2FFA-E9E1D2A6A87A}"/>
          </ac:spMkLst>
        </pc:spChg>
        <pc:spChg chg="add mod">
          <ac:chgData name="KWA Kah Boon" userId="2824a13b-2519-4622-a3b1-4f494237f709" providerId="ADAL" clId="{D2614804-3EB1-4160-828D-73FF76E9FDF4}" dt="2023-08-19T09:43:35.056" v="13362" actId="1035"/>
          <ac:spMkLst>
            <pc:docMk/>
            <pc:sldMk cId="352021536" sldId="1060"/>
            <ac:spMk id="16" creationId="{00CBC47D-9F51-4458-65B9-4EA1CC7C42F6}"/>
          </ac:spMkLst>
        </pc:spChg>
        <pc:spChg chg="add mod">
          <ac:chgData name="KWA Kah Boon" userId="2824a13b-2519-4622-a3b1-4f494237f709" providerId="ADAL" clId="{D2614804-3EB1-4160-828D-73FF76E9FDF4}" dt="2023-08-19T09:43:35.056" v="13362" actId="1035"/>
          <ac:spMkLst>
            <pc:docMk/>
            <pc:sldMk cId="352021536" sldId="1060"/>
            <ac:spMk id="18" creationId="{32D7685E-5610-580F-DC3A-2BBF48EF129E}"/>
          </ac:spMkLst>
        </pc:spChg>
        <pc:spChg chg="add mod">
          <ac:chgData name="KWA Kah Boon" userId="2824a13b-2519-4622-a3b1-4f494237f709" providerId="ADAL" clId="{D2614804-3EB1-4160-828D-73FF76E9FDF4}" dt="2023-08-19T09:43:35.056" v="13362" actId="1035"/>
          <ac:spMkLst>
            <pc:docMk/>
            <pc:sldMk cId="352021536" sldId="1060"/>
            <ac:spMk id="19" creationId="{2E890FCA-BE55-A36E-371F-34F741756D02}"/>
          </ac:spMkLst>
        </pc:spChg>
        <pc:spChg chg="add mod">
          <ac:chgData name="KWA Kah Boon" userId="2824a13b-2519-4622-a3b1-4f494237f709" providerId="ADAL" clId="{D2614804-3EB1-4160-828D-73FF76E9FDF4}" dt="2023-08-19T09:50:59.245" v="13765" actId="14100"/>
          <ac:spMkLst>
            <pc:docMk/>
            <pc:sldMk cId="352021536" sldId="1060"/>
            <ac:spMk id="20" creationId="{473C5754-4402-71C5-40BE-EDCCED381BE0}"/>
          </ac:spMkLst>
        </pc:spChg>
        <pc:spChg chg="mod">
          <ac:chgData name="KWA Kah Boon" userId="2824a13b-2519-4622-a3b1-4f494237f709" providerId="ADAL" clId="{D2614804-3EB1-4160-828D-73FF76E9FDF4}" dt="2023-08-19T09:25:59.451" v="13029" actId="571"/>
          <ac:spMkLst>
            <pc:docMk/>
            <pc:sldMk cId="352021536" sldId="1060"/>
            <ac:spMk id="23" creationId="{8D4B37EF-9923-B4AA-B10A-4A957740D4CC}"/>
          </ac:spMkLst>
        </pc:spChg>
        <pc:spChg chg="mod">
          <ac:chgData name="KWA Kah Boon" userId="2824a13b-2519-4622-a3b1-4f494237f709" providerId="ADAL" clId="{D2614804-3EB1-4160-828D-73FF76E9FDF4}" dt="2023-08-19T09:25:59.451" v="13029" actId="571"/>
          <ac:spMkLst>
            <pc:docMk/>
            <pc:sldMk cId="352021536" sldId="1060"/>
            <ac:spMk id="24" creationId="{865A38C7-0462-FDE2-05EF-37346D263694}"/>
          </ac:spMkLst>
        </pc:spChg>
        <pc:spChg chg="add mod">
          <ac:chgData name="KWA Kah Boon" userId="2824a13b-2519-4622-a3b1-4f494237f709" providerId="ADAL" clId="{D2614804-3EB1-4160-828D-73FF76E9FDF4}" dt="2023-08-20T02:43:25.743" v="17707" actId="33524"/>
          <ac:spMkLst>
            <pc:docMk/>
            <pc:sldMk cId="352021536" sldId="1060"/>
            <ac:spMk id="25" creationId="{8C5EDE87-0936-AE14-E9AC-9F7A49C71AC9}"/>
          </ac:spMkLst>
        </pc:spChg>
        <pc:spChg chg="add mod">
          <ac:chgData name="KWA Kah Boon" userId="2824a13b-2519-4622-a3b1-4f494237f709" providerId="ADAL" clId="{D2614804-3EB1-4160-828D-73FF76E9FDF4}" dt="2023-08-19T09:50:49.195" v="13764" actId="14100"/>
          <ac:spMkLst>
            <pc:docMk/>
            <pc:sldMk cId="352021536" sldId="1060"/>
            <ac:spMk id="26" creationId="{7D81E26E-6D58-6A43-84E1-79932BAD6803}"/>
          </ac:spMkLst>
        </pc:spChg>
        <pc:spChg chg="add mod">
          <ac:chgData name="KWA Kah Boon" userId="2824a13b-2519-4622-a3b1-4f494237f709" providerId="ADAL" clId="{D2614804-3EB1-4160-828D-73FF76E9FDF4}" dt="2023-08-19T09:43:35.056" v="13362" actId="1035"/>
          <ac:spMkLst>
            <pc:docMk/>
            <pc:sldMk cId="352021536" sldId="1060"/>
            <ac:spMk id="27" creationId="{3912DC4A-F17E-B367-C1C7-F2CC20D0EFA6}"/>
          </ac:spMkLst>
        </pc:spChg>
        <pc:spChg chg="add mod">
          <ac:chgData name="KWA Kah Boon" userId="2824a13b-2519-4622-a3b1-4f494237f709" providerId="ADAL" clId="{D2614804-3EB1-4160-828D-73FF76E9FDF4}" dt="2023-08-19T09:43:35.056" v="13362" actId="1035"/>
          <ac:spMkLst>
            <pc:docMk/>
            <pc:sldMk cId="352021536" sldId="1060"/>
            <ac:spMk id="29" creationId="{B2EF83D5-13C7-DED0-300B-B98D086BF832}"/>
          </ac:spMkLst>
        </pc:spChg>
        <pc:spChg chg="add mod">
          <ac:chgData name="KWA Kah Boon" userId="2824a13b-2519-4622-a3b1-4f494237f709" providerId="ADAL" clId="{D2614804-3EB1-4160-828D-73FF76E9FDF4}" dt="2023-08-20T02:43:50.571" v="17713" actId="20577"/>
          <ac:spMkLst>
            <pc:docMk/>
            <pc:sldMk cId="352021536" sldId="1060"/>
            <ac:spMk id="31" creationId="{44F09326-AFCB-70F0-3C52-C7C9138D0D94}"/>
          </ac:spMkLst>
        </pc:spChg>
        <pc:spChg chg="add mod">
          <ac:chgData name="KWA Kah Boon" userId="2824a13b-2519-4622-a3b1-4f494237f709" providerId="ADAL" clId="{D2614804-3EB1-4160-828D-73FF76E9FDF4}" dt="2023-08-19T09:51:33.700" v="13786" actId="1036"/>
          <ac:spMkLst>
            <pc:docMk/>
            <pc:sldMk cId="352021536" sldId="1060"/>
            <ac:spMk id="33" creationId="{A1E9EC7B-CABA-F409-E34B-4608822E4ED0}"/>
          </ac:spMkLst>
        </pc:spChg>
        <pc:grpChg chg="mod">
          <ac:chgData name="KWA Kah Boon" userId="2824a13b-2519-4622-a3b1-4f494237f709" providerId="ADAL" clId="{D2614804-3EB1-4160-828D-73FF76E9FDF4}" dt="2023-08-19T09:43:35.056" v="13362" actId="1035"/>
          <ac:grpSpMkLst>
            <pc:docMk/>
            <pc:sldMk cId="352021536" sldId="1060"/>
            <ac:grpSpMk id="12" creationId="{80E67D99-4D34-FCA1-7190-BA9FE986B741}"/>
          </ac:grpSpMkLst>
        </pc:grpChg>
        <pc:grpChg chg="add mod ord">
          <ac:chgData name="KWA Kah Boon" userId="2824a13b-2519-4622-a3b1-4f494237f709" providerId="ADAL" clId="{D2614804-3EB1-4160-828D-73FF76E9FDF4}" dt="2023-08-19T09:43:35.056" v="13362" actId="1035"/>
          <ac:grpSpMkLst>
            <pc:docMk/>
            <pc:sldMk cId="352021536" sldId="1060"/>
            <ac:grpSpMk id="21" creationId="{44E05C9D-BF39-4E7F-7FFB-10095B79C98F}"/>
          </ac:grpSpMkLst>
        </pc:grpChg>
        <pc:picChg chg="mod">
          <ac:chgData name="KWA Kah Boon" userId="2824a13b-2519-4622-a3b1-4f494237f709" providerId="ADAL" clId="{D2614804-3EB1-4160-828D-73FF76E9FDF4}" dt="2023-08-19T09:25:59.451" v="13029" actId="571"/>
          <ac:picMkLst>
            <pc:docMk/>
            <pc:sldMk cId="352021536" sldId="1060"/>
            <ac:picMk id="22" creationId="{8D47D4E2-0CDC-E514-557D-F97BA16C9B8A}"/>
          </ac:picMkLst>
        </pc:picChg>
        <pc:cxnChg chg="add mod">
          <ac:chgData name="KWA Kah Boon" userId="2824a13b-2519-4622-a3b1-4f494237f709" providerId="ADAL" clId="{D2614804-3EB1-4160-828D-73FF76E9FDF4}" dt="2023-08-19T09:43:35.056" v="13362" actId="1035"/>
          <ac:cxnSpMkLst>
            <pc:docMk/>
            <pc:sldMk cId="352021536" sldId="1060"/>
            <ac:cxnSpMk id="14" creationId="{7E996175-8CED-732D-B697-CAEA6A5214D9}"/>
          </ac:cxnSpMkLst>
        </pc:cxnChg>
        <pc:cxnChg chg="add mod">
          <ac:chgData name="KWA Kah Boon" userId="2824a13b-2519-4622-a3b1-4f494237f709" providerId="ADAL" clId="{D2614804-3EB1-4160-828D-73FF76E9FDF4}" dt="2023-08-19T09:43:35.056" v="13362" actId="1035"/>
          <ac:cxnSpMkLst>
            <pc:docMk/>
            <pc:sldMk cId="352021536" sldId="1060"/>
            <ac:cxnSpMk id="17" creationId="{8D754404-81D3-B8A8-FDC2-D34597E4B979}"/>
          </ac:cxnSpMkLst>
        </pc:cxnChg>
        <pc:cxnChg chg="add mod">
          <ac:chgData name="KWA Kah Boon" userId="2824a13b-2519-4622-a3b1-4f494237f709" providerId="ADAL" clId="{D2614804-3EB1-4160-828D-73FF76E9FDF4}" dt="2023-08-19T09:43:35.056" v="13362" actId="1035"/>
          <ac:cxnSpMkLst>
            <pc:docMk/>
            <pc:sldMk cId="352021536" sldId="1060"/>
            <ac:cxnSpMk id="28" creationId="{2647DE34-DFC4-A266-471E-EBAD9176DED0}"/>
          </ac:cxnSpMkLst>
        </pc:cxnChg>
        <pc:cxnChg chg="add mod">
          <ac:chgData name="KWA Kah Boon" userId="2824a13b-2519-4622-a3b1-4f494237f709" providerId="ADAL" clId="{D2614804-3EB1-4160-828D-73FF76E9FDF4}" dt="2023-08-19T09:43:35.056" v="13362" actId="1035"/>
          <ac:cxnSpMkLst>
            <pc:docMk/>
            <pc:sldMk cId="352021536" sldId="1060"/>
            <ac:cxnSpMk id="30" creationId="{9EFF84C6-592D-ACF0-DB91-9EADC0022F6B}"/>
          </ac:cxnSpMkLst>
        </pc:cxnChg>
        <pc:cxnChg chg="add mod">
          <ac:chgData name="KWA Kah Boon" userId="2824a13b-2519-4622-a3b1-4f494237f709" providerId="ADAL" clId="{D2614804-3EB1-4160-828D-73FF76E9FDF4}" dt="2023-08-19T09:51:24.982" v="13776" actId="14100"/>
          <ac:cxnSpMkLst>
            <pc:docMk/>
            <pc:sldMk cId="352021536" sldId="1060"/>
            <ac:cxnSpMk id="32" creationId="{27167295-735A-CD24-FA08-5D9C45105D4E}"/>
          </ac:cxnSpMkLst>
        </pc:cxnChg>
      </pc:sldChg>
      <pc:sldChg chg="modSp mod">
        <pc:chgData name="KWA Kah Boon" userId="2824a13b-2519-4622-a3b1-4f494237f709" providerId="ADAL" clId="{D2614804-3EB1-4160-828D-73FF76E9FDF4}" dt="2023-08-20T02:45:58.995" v="17727" actId="20577"/>
        <pc:sldMkLst>
          <pc:docMk/>
          <pc:sldMk cId="3581534953" sldId="1063"/>
        </pc:sldMkLst>
        <pc:spChg chg="mod">
          <ac:chgData name="KWA Kah Boon" userId="2824a13b-2519-4622-a3b1-4f494237f709" providerId="ADAL" clId="{D2614804-3EB1-4160-828D-73FF76E9FDF4}" dt="2023-08-20T02:45:58.995" v="17727" actId="20577"/>
          <ac:spMkLst>
            <pc:docMk/>
            <pc:sldMk cId="3581534953" sldId="1063"/>
            <ac:spMk id="6" creationId="{086EDEBC-8D0A-C4FD-8FD1-1A6ECA024007}"/>
          </ac:spMkLst>
        </pc:spChg>
      </pc:sldChg>
      <pc:sldChg chg="modSp mod">
        <pc:chgData name="KWA Kah Boon" userId="2824a13b-2519-4622-a3b1-4f494237f709" providerId="ADAL" clId="{D2614804-3EB1-4160-828D-73FF76E9FDF4}" dt="2023-08-20T03:02:20.976" v="17757" actId="20577"/>
        <pc:sldMkLst>
          <pc:docMk/>
          <pc:sldMk cId="4156922088" sldId="1065"/>
        </pc:sldMkLst>
        <pc:spChg chg="mod">
          <ac:chgData name="KWA Kah Boon" userId="2824a13b-2519-4622-a3b1-4f494237f709" providerId="ADAL" clId="{D2614804-3EB1-4160-828D-73FF76E9FDF4}" dt="2023-08-20T03:02:20.976" v="17757" actId="20577"/>
          <ac:spMkLst>
            <pc:docMk/>
            <pc:sldMk cId="4156922088" sldId="1065"/>
            <ac:spMk id="6" creationId="{086EDEBC-8D0A-C4FD-8FD1-1A6ECA024007}"/>
          </ac:spMkLst>
        </pc:spChg>
      </pc:sldChg>
      <pc:sldChg chg="modSp mod">
        <pc:chgData name="KWA Kah Boon" userId="2824a13b-2519-4622-a3b1-4f494237f709" providerId="ADAL" clId="{D2614804-3EB1-4160-828D-73FF76E9FDF4}" dt="2023-08-20T03:08:57.824" v="17771" actId="20577"/>
        <pc:sldMkLst>
          <pc:docMk/>
          <pc:sldMk cId="2518184366" sldId="1066"/>
        </pc:sldMkLst>
        <pc:spChg chg="mod">
          <ac:chgData name="KWA Kah Boon" userId="2824a13b-2519-4622-a3b1-4f494237f709" providerId="ADAL" clId="{D2614804-3EB1-4160-828D-73FF76E9FDF4}" dt="2023-08-20T03:08:57.824" v="17771" actId="20577"/>
          <ac:spMkLst>
            <pc:docMk/>
            <pc:sldMk cId="2518184366" sldId="1066"/>
            <ac:spMk id="4" creationId="{7640F1DD-5EBF-3958-2D70-3F8F258D1834}"/>
          </ac:spMkLst>
        </pc:spChg>
      </pc:sldChg>
      <pc:sldChg chg="addSp delSp modSp add mod modClrScheme chgLayout modNotesTx">
        <pc:chgData name="KWA Kah Boon" userId="2824a13b-2519-4622-a3b1-4f494237f709" providerId="ADAL" clId="{D2614804-3EB1-4160-828D-73FF76E9FDF4}" dt="2023-08-19T14:40:24.564" v="14381" actId="478"/>
        <pc:sldMkLst>
          <pc:docMk/>
          <pc:sldMk cId="2625934786" sldId="1067"/>
        </pc:sldMkLst>
        <pc:spChg chg="mod ord">
          <ac:chgData name="KWA Kah Boon" userId="2824a13b-2519-4622-a3b1-4f494237f709" providerId="ADAL" clId="{D2614804-3EB1-4160-828D-73FF76E9FDF4}" dt="2023-08-19T11:58:56.326" v="14295" actId="700"/>
          <ac:spMkLst>
            <pc:docMk/>
            <pc:sldMk cId="2625934786" sldId="1067"/>
            <ac:spMk id="2" creationId="{672DBA64-5345-66D6-D1D1-678E4163F2F4}"/>
          </ac:spMkLst>
        </pc:spChg>
        <pc:spChg chg="add del mod ord">
          <ac:chgData name="KWA Kah Boon" userId="2824a13b-2519-4622-a3b1-4f494237f709" providerId="ADAL" clId="{D2614804-3EB1-4160-828D-73FF76E9FDF4}" dt="2023-08-19T11:59:23.589" v="14296" actId="478"/>
          <ac:spMkLst>
            <pc:docMk/>
            <pc:sldMk cId="2625934786" sldId="1067"/>
            <ac:spMk id="4" creationId="{023B5B2C-2184-6A8B-AAA4-127E3AF0441D}"/>
          </ac:spMkLst>
        </pc:spChg>
        <pc:spChg chg="add del mod ord">
          <ac:chgData name="KWA Kah Boon" userId="2824a13b-2519-4622-a3b1-4f494237f709" providerId="ADAL" clId="{D2614804-3EB1-4160-828D-73FF76E9FDF4}" dt="2023-08-19T11:59:38.045" v="14297" actId="478"/>
          <ac:spMkLst>
            <pc:docMk/>
            <pc:sldMk cId="2625934786" sldId="1067"/>
            <ac:spMk id="6" creationId="{8082E39F-DF4E-42C4-0230-5C042DE98211}"/>
          </ac:spMkLst>
        </pc:spChg>
        <pc:spChg chg="mod">
          <ac:chgData name="KWA Kah Boon" userId="2824a13b-2519-4622-a3b1-4f494237f709" providerId="ADAL" clId="{D2614804-3EB1-4160-828D-73FF76E9FDF4}" dt="2023-08-19T14:39:24.584" v="14376" actId="6549"/>
          <ac:spMkLst>
            <pc:docMk/>
            <pc:sldMk cId="2625934786" sldId="1067"/>
            <ac:spMk id="9" creationId="{9DE9B946-A982-92DF-8A07-D2879B817C2D}"/>
          </ac:spMkLst>
        </pc:spChg>
        <pc:spChg chg="add del mod">
          <ac:chgData name="KWA Kah Boon" userId="2824a13b-2519-4622-a3b1-4f494237f709" providerId="ADAL" clId="{D2614804-3EB1-4160-828D-73FF76E9FDF4}" dt="2023-08-19T14:40:24.564" v="14381" actId="478"/>
          <ac:spMkLst>
            <pc:docMk/>
            <pc:sldMk cId="2625934786" sldId="1067"/>
            <ac:spMk id="10" creationId="{B722EB0A-49DB-87C5-F6EB-59886EFB94FA}"/>
          </ac:spMkLst>
        </pc:spChg>
        <pc:spChg chg="mod">
          <ac:chgData name="KWA Kah Boon" userId="2824a13b-2519-4622-a3b1-4f494237f709" providerId="ADAL" clId="{D2614804-3EB1-4160-828D-73FF76E9FDF4}" dt="2023-08-19T14:38:45.068" v="14368" actId="14100"/>
          <ac:spMkLst>
            <pc:docMk/>
            <pc:sldMk cId="2625934786" sldId="1067"/>
            <ac:spMk id="12" creationId="{C6A2AF6F-7DCB-E48D-FA68-7E3D850A7BF2}"/>
          </ac:spMkLst>
        </pc:spChg>
      </pc:sldChg>
      <pc:sldChg chg="modSp mod">
        <pc:chgData name="KWA Kah Boon" userId="2824a13b-2519-4622-a3b1-4f494237f709" providerId="ADAL" clId="{D2614804-3EB1-4160-828D-73FF76E9FDF4}" dt="2023-08-20T03:20:38.889" v="17809" actId="313"/>
        <pc:sldMkLst>
          <pc:docMk/>
          <pc:sldMk cId="2064478576" sldId="1075"/>
        </pc:sldMkLst>
        <pc:spChg chg="mod">
          <ac:chgData name="KWA Kah Boon" userId="2824a13b-2519-4622-a3b1-4f494237f709" providerId="ADAL" clId="{D2614804-3EB1-4160-828D-73FF76E9FDF4}" dt="2023-08-20T03:20:38.889" v="17809" actId="313"/>
          <ac:spMkLst>
            <pc:docMk/>
            <pc:sldMk cId="2064478576" sldId="1075"/>
            <ac:spMk id="6" creationId="{9E45E927-8FFE-BC06-B177-F6BD074BD753}"/>
          </ac:spMkLst>
        </pc:spChg>
      </pc:sldChg>
      <pc:sldChg chg="modSp mod">
        <pc:chgData name="KWA Kah Boon" userId="2824a13b-2519-4622-a3b1-4f494237f709" providerId="ADAL" clId="{D2614804-3EB1-4160-828D-73FF76E9FDF4}" dt="2023-08-20T03:15:22.737" v="17803" actId="13822"/>
        <pc:sldMkLst>
          <pc:docMk/>
          <pc:sldMk cId="912349770" sldId="1077"/>
        </pc:sldMkLst>
        <pc:spChg chg="mod">
          <ac:chgData name="KWA Kah Boon" userId="2824a13b-2519-4622-a3b1-4f494237f709" providerId="ADAL" clId="{D2614804-3EB1-4160-828D-73FF76E9FDF4}" dt="2023-08-20T03:15:03.599" v="17801" actId="20577"/>
          <ac:spMkLst>
            <pc:docMk/>
            <pc:sldMk cId="912349770" sldId="1077"/>
            <ac:spMk id="3" creationId="{C86EF469-905C-0624-E612-DA7C7C63FA0B}"/>
          </ac:spMkLst>
        </pc:spChg>
        <pc:spChg chg="mod">
          <ac:chgData name="KWA Kah Boon" userId="2824a13b-2519-4622-a3b1-4f494237f709" providerId="ADAL" clId="{D2614804-3EB1-4160-828D-73FF76E9FDF4}" dt="2023-08-20T03:15:22.737" v="17803" actId="13822"/>
          <ac:spMkLst>
            <pc:docMk/>
            <pc:sldMk cId="912349770" sldId="1077"/>
            <ac:spMk id="5" creationId="{2F1DEDC9-1570-7426-57AF-E9167F47D57C}"/>
          </ac:spMkLst>
        </pc:spChg>
      </pc:sldChg>
      <pc:sldMasterChg chg="delSldLayout">
        <pc:chgData name="KWA Kah Boon" userId="2824a13b-2519-4622-a3b1-4f494237f709" providerId="ADAL" clId="{D2614804-3EB1-4160-828D-73FF76E9FDF4}" dt="2023-08-18T01:16:01.899" v="7110" actId="2696"/>
        <pc:sldMasterMkLst>
          <pc:docMk/>
          <pc:sldMasterMk cId="0" sldId="2147483680"/>
        </pc:sldMasterMkLst>
        <pc:sldLayoutChg chg="del">
          <pc:chgData name="KWA Kah Boon" userId="2824a13b-2519-4622-a3b1-4f494237f709" providerId="ADAL" clId="{D2614804-3EB1-4160-828D-73FF76E9FDF4}" dt="2023-08-18T01:16:01.899" v="7110" actId="2696"/>
          <pc:sldLayoutMkLst>
            <pc:docMk/>
            <pc:sldMasterMk cId="0" sldId="2147483680"/>
            <pc:sldLayoutMk cId="0" sldId="2147483658"/>
          </pc:sldLayoutMkLst>
        </pc:sldLayoutChg>
      </pc:sldMasterChg>
    </pc:docChg>
  </pc:docChgLst>
  <pc:docChgLst>
    <pc:chgData name="Yogendra Sunil SHINDE" userId="S::yogendrass.2022@mitb.smu.edu.sg::8b3a97fd-f84d-4219-bcc1-2459212627c9" providerId="AD" clId="Web-{5E35C4A7-18E8-4C1A-8331-A0306D72F0B9}"/>
    <pc:docChg chg="modSld">
      <pc:chgData name="Yogendra Sunil SHINDE" userId="S::yogendrass.2022@mitb.smu.edu.sg::8b3a97fd-f84d-4219-bcc1-2459212627c9" providerId="AD" clId="Web-{5E35C4A7-18E8-4C1A-8331-A0306D72F0B9}" dt="2023-08-19T17:16:14.022" v="604" actId="20577"/>
      <pc:docMkLst>
        <pc:docMk/>
      </pc:docMkLst>
      <pc:sldChg chg="addSp delSp modSp">
        <pc:chgData name="Yogendra Sunil SHINDE" userId="S::yogendrass.2022@mitb.smu.edu.sg::8b3a97fd-f84d-4219-bcc1-2459212627c9" providerId="AD" clId="Web-{5E35C4A7-18E8-4C1A-8331-A0306D72F0B9}" dt="2023-08-19T14:52:01.732" v="257" actId="1076"/>
        <pc:sldMkLst>
          <pc:docMk/>
          <pc:sldMk cId="1264547444" sldId="336"/>
        </pc:sldMkLst>
        <pc:spChg chg="del mod">
          <ac:chgData name="Yogendra Sunil SHINDE" userId="S::yogendrass.2022@mitb.smu.edu.sg::8b3a97fd-f84d-4219-bcc1-2459212627c9" providerId="AD" clId="Web-{5E35C4A7-18E8-4C1A-8331-A0306D72F0B9}" dt="2023-08-19T14:51:48.153" v="253"/>
          <ac:spMkLst>
            <pc:docMk/>
            <pc:sldMk cId="1264547444" sldId="336"/>
            <ac:spMk id="3" creationId="{6E1C117F-9767-EE66-17C5-DDBE566F5EA5}"/>
          </ac:spMkLst>
        </pc:spChg>
        <pc:spChg chg="mod">
          <ac:chgData name="Yogendra Sunil SHINDE" userId="S::yogendrass.2022@mitb.smu.edu.sg::8b3a97fd-f84d-4219-bcc1-2459212627c9" providerId="AD" clId="Web-{5E35C4A7-18E8-4C1A-8331-A0306D72F0B9}" dt="2023-08-19T14:52:01.732" v="257" actId="1076"/>
          <ac:spMkLst>
            <pc:docMk/>
            <pc:sldMk cId="1264547444" sldId="336"/>
            <ac:spMk id="4" creationId="{911FC55F-9728-CCEC-689F-B2BC6B0943D4}"/>
          </ac:spMkLst>
        </pc:spChg>
        <pc:spChg chg="add del mod">
          <ac:chgData name="Yogendra Sunil SHINDE" userId="S::yogendrass.2022@mitb.smu.edu.sg::8b3a97fd-f84d-4219-bcc1-2459212627c9" providerId="AD" clId="Web-{5E35C4A7-18E8-4C1A-8331-A0306D72F0B9}" dt="2023-08-19T14:51:55.388" v="255"/>
          <ac:spMkLst>
            <pc:docMk/>
            <pc:sldMk cId="1264547444" sldId="336"/>
            <ac:spMk id="5" creationId="{81E56ECA-BC7D-E6DA-02D1-A176A7F6EF35}"/>
          </ac:spMkLst>
        </pc:spChg>
        <pc:spChg chg="add del mod">
          <ac:chgData name="Yogendra Sunil SHINDE" userId="S::yogendrass.2022@mitb.smu.edu.sg::8b3a97fd-f84d-4219-bcc1-2459212627c9" providerId="AD" clId="Web-{5E35C4A7-18E8-4C1A-8331-A0306D72F0B9}" dt="2023-08-19T14:51:57.326" v="256"/>
          <ac:spMkLst>
            <pc:docMk/>
            <pc:sldMk cId="1264547444" sldId="336"/>
            <ac:spMk id="6" creationId="{9E45E927-8FFE-BC06-B177-F6BD074BD753}"/>
          </ac:spMkLst>
        </pc:spChg>
        <pc:spChg chg="mod">
          <ac:chgData name="Yogendra Sunil SHINDE" userId="S::yogendrass.2022@mitb.smu.edu.sg::8b3a97fd-f84d-4219-bcc1-2459212627c9" providerId="AD" clId="Web-{5E35C4A7-18E8-4C1A-8331-A0306D72F0B9}" dt="2023-08-19T13:02:54.163" v="154" actId="20577"/>
          <ac:spMkLst>
            <pc:docMk/>
            <pc:sldMk cId="1264547444" sldId="336"/>
            <ac:spMk id="7" creationId="{319421E5-0E7B-B57F-A3EE-5233CA24D264}"/>
          </ac:spMkLst>
        </pc:spChg>
      </pc:sldChg>
      <pc:sldChg chg="modSp">
        <pc:chgData name="Yogendra Sunil SHINDE" userId="S::yogendrass.2022@mitb.smu.edu.sg::8b3a97fd-f84d-4219-bcc1-2459212627c9" providerId="AD" clId="Web-{5E35C4A7-18E8-4C1A-8331-A0306D72F0B9}" dt="2023-08-19T12:51:18.907" v="3" actId="20577"/>
        <pc:sldMkLst>
          <pc:docMk/>
          <pc:sldMk cId="120217172" sldId="380"/>
        </pc:sldMkLst>
        <pc:spChg chg="mod">
          <ac:chgData name="Yogendra Sunil SHINDE" userId="S::yogendrass.2022@mitb.smu.edu.sg::8b3a97fd-f84d-4219-bcc1-2459212627c9" providerId="AD" clId="Web-{5E35C4A7-18E8-4C1A-8331-A0306D72F0B9}" dt="2023-08-19T12:51:18.907" v="3" actId="20577"/>
          <ac:spMkLst>
            <pc:docMk/>
            <pc:sldMk cId="120217172" sldId="380"/>
            <ac:spMk id="5" creationId="{CA2F35D7-106D-D6DA-838C-A39B4A552893}"/>
          </ac:spMkLst>
        </pc:spChg>
      </pc:sldChg>
      <pc:sldChg chg="modSp">
        <pc:chgData name="Yogendra Sunil SHINDE" userId="S::yogendrass.2022@mitb.smu.edu.sg::8b3a97fd-f84d-4219-bcc1-2459212627c9" providerId="AD" clId="Web-{5E35C4A7-18E8-4C1A-8331-A0306D72F0B9}" dt="2023-08-19T16:50:44.536" v="455" actId="20577"/>
        <pc:sldMkLst>
          <pc:docMk/>
          <pc:sldMk cId="2251051821" sldId="1048"/>
        </pc:sldMkLst>
        <pc:spChg chg="mod">
          <ac:chgData name="Yogendra Sunil SHINDE" userId="S::yogendrass.2022@mitb.smu.edu.sg::8b3a97fd-f84d-4219-bcc1-2459212627c9" providerId="AD" clId="Web-{5E35C4A7-18E8-4C1A-8331-A0306D72F0B9}" dt="2023-08-19T16:50:44.536" v="455" actId="20577"/>
          <ac:spMkLst>
            <pc:docMk/>
            <pc:sldMk cId="2251051821" sldId="1048"/>
            <ac:spMk id="4" creationId="{D3060061-CADF-85CB-3F15-1436C7229418}"/>
          </ac:spMkLst>
        </pc:spChg>
      </pc:sldChg>
      <pc:sldChg chg="delSp modSp">
        <pc:chgData name="Yogendra Sunil SHINDE" userId="S::yogendrass.2022@mitb.smu.edu.sg::8b3a97fd-f84d-4219-bcc1-2459212627c9" providerId="AD" clId="Web-{5E35C4A7-18E8-4C1A-8331-A0306D72F0B9}" dt="2023-08-19T17:16:14.022" v="604" actId="20577"/>
        <pc:sldMkLst>
          <pc:docMk/>
          <pc:sldMk cId="2064478576" sldId="1075"/>
        </pc:sldMkLst>
        <pc:spChg chg="del">
          <ac:chgData name="Yogendra Sunil SHINDE" userId="S::yogendrass.2022@mitb.smu.edu.sg::8b3a97fd-f84d-4219-bcc1-2459212627c9" providerId="AD" clId="Web-{5E35C4A7-18E8-4C1A-8331-A0306D72F0B9}" dt="2023-08-19T13:35:21.579" v="236"/>
          <ac:spMkLst>
            <pc:docMk/>
            <pc:sldMk cId="2064478576" sldId="1075"/>
            <ac:spMk id="3" creationId="{6E1C117F-9767-EE66-17C5-DDBE566F5EA5}"/>
          </ac:spMkLst>
        </pc:spChg>
        <pc:spChg chg="del mod">
          <ac:chgData name="Yogendra Sunil SHINDE" userId="S::yogendrass.2022@mitb.smu.edu.sg::8b3a97fd-f84d-4219-bcc1-2459212627c9" providerId="AD" clId="Web-{5E35C4A7-18E8-4C1A-8331-A0306D72F0B9}" dt="2023-08-19T14:52:18.326" v="262"/>
          <ac:spMkLst>
            <pc:docMk/>
            <pc:sldMk cId="2064478576" sldId="1075"/>
            <ac:spMk id="4" creationId="{911FC55F-9728-CCEC-689F-B2BC6B0943D4}"/>
          </ac:spMkLst>
        </pc:spChg>
        <pc:spChg chg="del mod">
          <ac:chgData name="Yogendra Sunil SHINDE" userId="S::yogendrass.2022@mitb.smu.edu.sg::8b3a97fd-f84d-4219-bcc1-2459212627c9" providerId="AD" clId="Web-{5E35C4A7-18E8-4C1A-8331-A0306D72F0B9}" dt="2023-08-19T13:36:06.877" v="240"/>
          <ac:spMkLst>
            <pc:docMk/>
            <pc:sldMk cId="2064478576" sldId="1075"/>
            <ac:spMk id="5" creationId="{81E56ECA-BC7D-E6DA-02D1-A176A7F6EF35}"/>
          </ac:spMkLst>
        </pc:spChg>
        <pc:spChg chg="mod">
          <ac:chgData name="Yogendra Sunil SHINDE" userId="S::yogendrass.2022@mitb.smu.edu.sg::8b3a97fd-f84d-4219-bcc1-2459212627c9" providerId="AD" clId="Web-{5E35C4A7-18E8-4C1A-8331-A0306D72F0B9}" dt="2023-08-19T17:16:14.022" v="604" actId="20577"/>
          <ac:spMkLst>
            <pc:docMk/>
            <pc:sldMk cId="2064478576" sldId="1075"/>
            <ac:spMk id="6" creationId="{9E45E927-8FFE-BC06-B177-F6BD074BD753}"/>
          </ac:spMkLst>
        </pc:spChg>
        <pc:spChg chg="mod">
          <ac:chgData name="Yogendra Sunil SHINDE" userId="S::yogendrass.2022@mitb.smu.edu.sg::8b3a97fd-f84d-4219-bcc1-2459212627c9" providerId="AD" clId="Web-{5E35C4A7-18E8-4C1A-8331-A0306D72F0B9}" dt="2023-08-19T16:53:13.104" v="507" actId="20577"/>
          <ac:spMkLst>
            <pc:docMk/>
            <pc:sldMk cId="2064478576" sldId="1075"/>
            <ac:spMk id="7" creationId="{319421E5-0E7B-B57F-A3EE-5233CA24D264}"/>
          </ac:spMkLst>
        </pc:spChg>
      </pc:sldChg>
    </pc:docChg>
  </pc:docChgLst>
  <pc:docChgLst>
    <pc:chgData name="NEO Yi Xin" userId="S::yixin.neo.2022@mitb.smu.edu.sg::1b796174-473f-401d-91ef-8e035f8ae0d4" providerId="AD" clId="Web-{31E39646-502F-7A06-10CB-75E30DC59794}"/>
    <pc:docChg chg="addSld delSld modSld modSection">
      <pc:chgData name="NEO Yi Xin" userId="S::yixin.neo.2022@mitb.smu.edu.sg::1b796174-473f-401d-91ef-8e035f8ae0d4" providerId="AD" clId="Web-{31E39646-502F-7A06-10CB-75E30DC59794}" dt="2023-08-16T09:30:45.752" v="110"/>
      <pc:docMkLst>
        <pc:docMk/>
      </pc:docMkLst>
      <pc:sldChg chg="del">
        <pc:chgData name="NEO Yi Xin" userId="S::yixin.neo.2022@mitb.smu.edu.sg::1b796174-473f-401d-91ef-8e035f8ae0d4" providerId="AD" clId="Web-{31E39646-502F-7A06-10CB-75E30DC59794}" dt="2023-08-16T09:11:17.206" v="1"/>
        <pc:sldMkLst>
          <pc:docMk/>
          <pc:sldMk cId="534272544" sldId="315"/>
        </pc:sldMkLst>
      </pc:sldChg>
      <pc:sldChg chg="del">
        <pc:chgData name="NEO Yi Xin" userId="S::yixin.neo.2022@mitb.smu.edu.sg::1b796174-473f-401d-91ef-8e035f8ae0d4" providerId="AD" clId="Web-{31E39646-502F-7A06-10CB-75E30DC59794}" dt="2023-08-16T09:30:45.752" v="110"/>
        <pc:sldMkLst>
          <pc:docMk/>
          <pc:sldMk cId="794725771" sldId="321"/>
        </pc:sldMkLst>
      </pc:sldChg>
      <pc:sldChg chg="modSp">
        <pc:chgData name="NEO Yi Xin" userId="S::yixin.neo.2022@mitb.smu.edu.sg::1b796174-473f-401d-91ef-8e035f8ae0d4" providerId="AD" clId="Web-{31E39646-502F-7A06-10CB-75E30DC59794}" dt="2023-08-16T09:20:48.869" v="51" actId="20577"/>
        <pc:sldMkLst>
          <pc:docMk/>
          <pc:sldMk cId="1824555500" sldId="337"/>
        </pc:sldMkLst>
        <pc:spChg chg="mod">
          <ac:chgData name="NEO Yi Xin" userId="S::yixin.neo.2022@mitb.smu.edu.sg::1b796174-473f-401d-91ef-8e035f8ae0d4" providerId="AD" clId="Web-{31E39646-502F-7A06-10CB-75E30DC59794}" dt="2023-08-16T09:20:48.869" v="51" actId="20577"/>
          <ac:spMkLst>
            <pc:docMk/>
            <pc:sldMk cId="1824555500" sldId="337"/>
            <ac:spMk id="2" creationId="{D3DCAF45-E415-D1D5-B909-259F4A239576}"/>
          </ac:spMkLst>
        </pc:spChg>
      </pc:sldChg>
      <pc:sldChg chg="addSp delSp modSp">
        <pc:chgData name="NEO Yi Xin" userId="S::yixin.neo.2022@mitb.smu.edu.sg::1b796174-473f-401d-91ef-8e035f8ae0d4" providerId="AD" clId="Web-{31E39646-502F-7A06-10CB-75E30DC59794}" dt="2023-08-16T09:30:35.313" v="109" actId="1076"/>
        <pc:sldMkLst>
          <pc:docMk/>
          <pc:sldMk cId="716980695" sldId="359"/>
        </pc:sldMkLst>
        <pc:spChg chg="mod ord">
          <ac:chgData name="NEO Yi Xin" userId="S::yixin.neo.2022@mitb.smu.edu.sg::1b796174-473f-401d-91ef-8e035f8ae0d4" providerId="AD" clId="Web-{31E39646-502F-7A06-10CB-75E30DC59794}" dt="2023-08-16T09:30:35.313" v="109" actId="1076"/>
          <ac:spMkLst>
            <pc:docMk/>
            <pc:sldMk cId="716980695" sldId="359"/>
            <ac:spMk id="7" creationId="{319421E5-0E7B-B57F-A3EE-5233CA24D264}"/>
          </ac:spMkLst>
        </pc:spChg>
        <pc:spChg chg="add mod">
          <ac:chgData name="NEO Yi Xin" userId="S::yixin.neo.2022@mitb.smu.edu.sg::1b796174-473f-401d-91ef-8e035f8ae0d4" providerId="AD" clId="Web-{31E39646-502F-7A06-10CB-75E30DC59794}" dt="2023-08-16T09:29:37.153" v="98" actId="1076"/>
          <ac:spMkLst>
            <pc:docMk/>
            <pc:sldMk cId="716980695" sldId="359"/>
            <ac:spMk id="30" creationId="{49422B94-B821-FFC8-94AA-D242D552CF92}"/>
          </ac:spMkLst>
        </pc:spChg>
        <pc:spChg chg="del">
          <ac:chgData name="NEO Yi Xin" userId="S::yixin.neo.2022@mitb.smu.edu.sg::1b796174-473f-401d-91ef-8e035f8ae0d4" providerId="AD" clId="Web-{31E39646-502F-7A06-10CB-75E30DC59794}" dt="2023-08-16T09:29:05.136" v="94"/>
          <ac:spMkLst>
            <pc:docMk/>
            <pc:sldMk cId="716980695" sldId="359"/>
            <ac:spMk id="2260" creationId="{00000000-0000-0000-0000-000000000000}"/>
          </ac:spMkLst>
        </pc:spChg>
      </pc:sldChg>
      <pc:sldChg chg="modSp">
        <pc:chgData name="NEO Yi Xin" userId="S::yixin.neo.2022@mitb.smu.edu.sg::1b796174-473f-401d-91ef-8e035f8ae0d4" providerId="AD" clId="Web-{31E39646-502F-7A06-10CB-75E30DC59794}" dt="2023-08-16T09:25:12.933" v="93" actId="20577"/>
        <pc:sldMkLst>
          <pc:docMk/>
          <pc:sldMk cId="1564171348" sldId="361"/>
        </pc:sldMkLst>
        <pc:spChg chg="mod">
          <ac:chgData name="NEO Yi Xin" userId="S::yixin.neo.2022@mitb.smu.edu.sg::1b796174-473f-401d-91ef-8e035f8ae0d4" providerId="AD" clId="Web-{31E39646-502F-7A06-10CB-75E30DC59794}" dt="2023-08-16T09:25:12.933" v="93" actId="20577"/>
          <ac:spMkLst>
            <pc:docMk/>
            <pc:sldMk cId="1564171348" sldId="361"/>
            <ac:spMk id="15" creationId="{6B8C4A09-57AA-A8FC-2FFA-E9E1D2A6A87A}"/>
          </ac:spMkLst>
        </pc:spChg>
      </pc:sldChg>
      <pc:sldChg chg="modSp">
        <pc:chgData name="NEO Yi Xin" userId="S::yixin.neo.2022@mitb.smu.edu.sg::1b796174-473f-401d-91ef-8e035f8ae0d4" providerId="AD" clId="Web-{31E39646-502F-7A06-10CB-75E30DC59794}" dt="2023-08-16T09:24:25.352" v="87" actId="14100"/>
        <pc:sldMkLst>
          <pc:docMk/>
          <pc:sldMk cId="3265308158" sldId="362"/>
        </pc:sldMkLst>
        <pc:spChg chg="mod">
          <ac:chgData name="NEO Yi Xin" userId="S::yixin.neo.2022@mitb.smu.edu.sg::1b796174-473f-401d-91ef-8e035f8ae0d4" providerId="AD" clId="Web-{31E39646-502F-7A06-10CB-75E30DC59794}" dt="2023-08-16T09:24:25.352" v="87" actId="14100"/>
          <ac:spMkLst>
            <pc:docMk/>
            <pc:sldMk cId="3265308158" sldId="362"/>
            <ac:spMk id="4" creationId="{10E4DDE8-4DC1-304B-2A24-5C60082990E8}"/>
          </ac:spMkLst>
        </pc:spChg>
      </pc:sldChg>
      <pc:sldChg chg="modSp add">
        <pc:chgData name="NEO Yi Xin" userId="S::yixin.neo.2022@mitb.smu.edu.sg::1b796174-473f-401d-91ef-8e035f8ae0d4" providerId="AD" clId="Web-{31E39646-502F-7A06-10CB-75E30DC59794}" dt="2023-08-16T09:11:26.707" v="7" actId="20577"/>
        <pc:sldMkLst>
          <pc:docMk/>
          <pc:sldMk cId="2849823333" sldId="363"/>
        </pc:sldMkLst>
        <pc:spChg chg="mod">
          <ac:chgData name="NEO Yi Xin" userId="S::yixin.neo.2022@mitb.smu.edu.sg::1b796174-473f-401d-91ef-8e035f8ae0d4" providerId="AD" clId="Web-{31E39646-502F-7A06-10CB-75E30DC59794}" dt="2023-08-16T09:11:26.707" v="7" actId="20577"/>
          <ac:spMkLst>
            <pc:docMk/>
            <pc:sldMk cId="2849823333" sldId="363"/>
            <ac:spMk id="9" creationId="{04443356-DC11-1BC0-B266-CEEE9A98DF59}"/>
          </ac:spMkLst>
        </pc:spChg>
      </pc:sldChg>
    </pc:docChg>
  </pc:docChgLst>
  <pc:docChgLst>
    <pc:chgData name="yiting.zhu.2022@mitb.smu.edu.sg" userId="ddf5a0a8-4523-4949-a79e-a9f0264b0c84" providerId="ADAL" clId="{797CB0E4-C8A4-214D-9385-2EDDA53814D1}"/>
    <pc:docChg chg="custSel modSld">
      <pc:chgData name="yiting.zhu.2022@mitb.smu.edu.sg" userId="ddf5a0a8-4523-4949-a79e-a9f0264b0c84" providerId="ADAL" clId="{797CB0E4-C8A4-214D-9385-2EDDA53814D1}" dt="2023-08-20T10:36:48.264" v="306" actId="1076"/>
      <pc:docMkLst>
        <pc:docMk/>
      </pc:docMkLst>
      <pc:sldChg chg="addSp modSp">
        <pc:chgData name="yiting.zhu.2022@mitb.smu.edu.sg" userId="ddf5a0a8-4523-4949-a79e-a9f0264b0c84" providerId="ADAL" clId="{797CB0E4-C8A4-214D-9385-2EDDA53814D1}" dt="2023-08-20T10:36:48.264" v="306" actId="1076"/>
        <pc:sldMkLst>
          <pc:docMk/>
          <pc:sldMk cId="1386003636" sldId="309"/>
        </pc:sldMkLst>
        <pc:spChg chg="add mod">
          <ac:chgData name="yiting.zhu.2022@mitb.smu.edu.sg" userId="ddf5a0a8-4523-4949-a79e-a9f0264b0c84" providerId="ADAL" clId="{797CB0E4-C8A4-214D-9385-2EDDA53814D1}" dt="2023-08-20T10:36:48.264" v="306" actId="1076"/>
          <ac:spMkLst>
            <pc:docMk/>
            <pc:sldMk cId="1386003636" sldId="309"/>
            <ac:spMk id="5" creationId="{D532F1A5-6188-8BFF-103D-82C59F60D70C}"/>
          </ac:spMkLst>
        </pc:spChg>
      </pc:sldChg>
    </pc:docChg>
  </pc:docChgLst>
  <pc:docChgLst>
    <pc:chgData name="ZHU Yiting" userId="ddf5a0a8-4523-4949-a79e-a9f0264b0c84" providerId="ADAL" clId="{E9EC11B6-B1B4-4CFB-B69C-31D1096978E6}"/>
    <pc:docChg chg="undo redo custSel addSld delSld modSld sldOrd delSection modSection">
      <pc:chgData name="ZHU Yiting" userId="ddf5a0a8-4523-4949-a79e-a9f0264b0c84" providerId="ADAL" clId="{E9EC11B6-B1B4-4CFB-B69C-31D1096978E6}" dt="2023-08-20T02:19:15.265" v="18017" actId="207"/>
      <pc:docMkLst>
        <pc:docMk/>
      </pc:docMkLst>
      <pc:sldChg chg="modSp mod">
        <pc:chgData name="ZHU Yiting" userId="ddf5a0a8-4523-4949-a79e-a9f0264b0c84" providerId="ADAL" clId="{E9EC11B6-B1B4-4CFB-B69C-31D1096978E6}" dt="2023-08-19T04:43:04.909" v="2591" actId="20577"/>
        <pc:sldMkLst>
          <pc:docMk/>
          <pc:sldMk cId="0" sldId="256"/>
        </pc:sldMkLst>
        <pc:spChg chg="mod">
          <ac:chgData name="ZHU Yiting" userId="ddf5a0a8-4523-4949-a79e-a9f0264b0c84" providerId="ADAL" clId="{E9EC11B6-B1B4-4CFB-B69C-31D1096978E6}" dt="2023-08-19T04:43:04.909" v="2591" actId="20577"/>
          <ac:spMkLst>
            <pc:docMk/>
            <pc:sldMk cId="0" sldId="256"/>
            <ac:spMk id="4" creationId="{F476923B-AC6B-A99E-D03D-8E00C9B706AA}"/>
          </ac:spMkLst>
        </pc:spChg>
      </pc:sldChg>
      <pc:sldChg chg="del">
        <pc:chgData name="ZHU Yiting" userId="ddf5a0a8-4523-4949-a79e-a9f0264b0c84" providerId="ADAL" clId="{E9EC11B6-B1B4-4CFB-B69C-31D1096978E6}" dt="2023-08-19T04:47:42.774" v="2694" actId="47"/>
        <pc:sldMkLst>
          <pc:docMk/>
          <pc:sldMk cId="0" sldId="257"/>
        </pc:sldMkLst>
      </pc:sldChg>
      <pc:sldChg chg="del">
        <pc:chgData name="ZHU Yiting" userId="ddf5a0a8-4523-4949-a79e-a9f0264b0c84" providerId="ADAL" clId="{E9EC11B6-B1B4-4CFB-B69C-31D1096978E6}" dt="2023-08-19T04:47:42.774" v="2694" actId="47"/>
        <pc:sldMkLst>
          <pc:docMk/>
          <pc:sldMk cId="0" sldId="258"/>
        </pc:sldMkLst>
      </pc:sldChg>
      <pc:sldChg chg="del">
        <pc:chgData name="ZHU Yiting" userId="ddf5a0a8-4523-4949-a79e-a9f0264b0c84" providerId="ADAL" clId="{E9EC11B6-B1B4-4CFB-B69C-31D1096978E6}" dt="2023-08-19T04:47:42.774" v="2694" actId="47"/>
        <pc:sldMkLst>
          <pc:docMk/>
          <pc:sldMk cId="0" sldId="259"/>
        </pc:sldMkLst>
      </pc:sldChg>
      <pc:sldChg chg="del">
        <pc:chgData name="ZHU Yiting" userId="ddf5a0a8-4523-4949-a79e-a9f0264b0c84" providerId="ADAL" clId="{E9EC11B6-B1B4-4CFB-B69C-31D1096978E6}" dt="2023-08-19T04:47:42.774" v="2694" actId="47"/>
        <pc:sldMkLst>
          <pc:docMk/>
          <pc:sldMk cId="0" sldId="260"/>
        </pc:sldMkLst>
      </pc:sldChg>
      <pc:sldChg chg="del">
        <pc:chgData name="ZHU Yiting" userId="ddf5a0a8-4523-4949-a79e-a9f0264b0c84" providerId="ADAL" clId="{E9EC11B6-B1B4-4CFB-B69C-31D1096978E6}" dt="2023-08-19T04:47:42.774" v="2694" actId="47"/>
        <pc:sldMkLst>
          <pc:docMk/>
          <pc:sldMk cId="0" sldId="261"/>
        </pc:sldMkLst>
      </pc:sldChg>
      <pc:sldChg chg="del">
        <pc:chgData name="ZHU Yiting" userId="ddf5a0a8-4523-4949-a79e-a9f0264b0c84" providerId="ADAL" clId="{E9EC11B6-B1B4-4CFB-B69C-31D1096978E6}" dt="2023-08-19T04:47:42.774" v="2694" actId="47"/>
        <pc:sldMkLst>
          <pc:docMk/>
          <pc:sldMk cId="0" sldId="262"/>
        </pc:sldMkLst>
      </pc:sldChg>
      <pc:sldChg chg="del">
        <pc:chgData name="ZHU Yiting" userId="ddf5a0a8-4523-4949-a79e-a9f0264b0c84" providerId="ADAL" clId="{E9EC11B6-B1B4-4CFB-B69C-31D1096978E6}" dt="2023-08-19T04:47:42.774" v="2694" actId="47"/>
        <pc:sldMkLst>
          <pc:docMk/>
          <pc:sldMk cId="0" sldId="263"/>
        </pc:sldMkLst>
      </pc:sldChg>
      <pc:sldChg chg="del">
        <pc:chgData name="ZHU Yiting" userId="ddf5a0a8-4523-4949-a79e-a9f0264b0c84" providerId="ADAL" clId="{E9EC11B6-B1B4-4CFB-B69C-31D1096978E6}" dt="2023-08-19T04:47:42.774" v="2694" actId="47"/>
        <pc:sldMkLst>
          <pc:docMk/>
          <pc:sldMk cId="0" sldId="264"/>
        </pc:sldMkLst>
      </pc:sldChg>
      <pc:sldChg chg="del">
        <pc:chgData name="ZHU Yiting" userId="ddf5a0a8-4523-4949-a79e-a9f0264b0c84" providerId="ADAL" clId="{E9EC11B6-B1B4-4CFB-B69C-31D1096978E6}" dt="2023-08-19T04:47:42.774" v="2694" actId="47"/>
        <pc:sldMkLst>
          <pc:docMk/>
          <pc:sldMk cId="0" sldId="265"/>
        </pc:sldMkLst>
      </pc:sldChg>
      <pc:sldChg chg="del">
        <pc:chgData name="ZHU Yiting" userId="ddf5a0a8-4523-4949-a79e-a9f0264b0c84" providerId="ADAL" clId="{E9EC11B6-B1B4-4CFB-B69C-31D1096978E6}" dt="2023-08-19T04:47:42.774" v="2694" actId="47"/>
        <pc:sldMkLst>
          <pc:docMk/>
          <pc:sldMk cId="0" sldId="266"/>
        </pc:sldMkLst>
      </pc:sldChg>
      <pc:sldChg chg="del">
        <pc:chgData name="ZHU Yiting" userId="ddf5a0a8-4523-4949-a79e-a9f0264b0c84" providerId="ADAL" clId="{E9EC11B6-B1B4-4CFB-B69C-31D1096978E6}" dt="2023-08-19T04:47:42.774" v="2694" actId="47"/>
        <pc:sldMkLst>
          <pc:docMk/>
          <pc:sldMk cId="0" sldId="267"/>
        </pc:sldMkLst>
      </pc:sldChg>
      <pc:sldChg chg="del">
        <pc:chgData name="ZHU Yiting" userId="ddf5a0a8-4523-4949-a79e-a9f0264b0c84" providerId="ADAL" clId="{E9EC11B6-B1B4-4CFB-B69C-31D1096978E6}" dt="2023-08-19T04:47:42.774" v="2694" actId="47"/>
        <pc:sldMkLst>
          <pc:docMk/>
          <pc:sldMk cId="0" sldId="268"/>
        </pc:sldMkLst>
      </pc:sldChg>
      <pc:sldChg chg="del">
        <pc:chgData name="ZHU Yiting" userId="ddf5a0a8-4523-4949-a79e-a9f0264b0c84" providerId="ADAL" clId="{E9EC11B6-B1B4-4CFB-B69C-31D1096978E6}" dt="2023-08-19T04:47:42.774" v="2694" actId="47"/>
        <pc:sldMkLst>
          <pc:docMk/>
          <pc:sldMk cId="0" sldId="269"/>
        </pc:sldMkLst>
      </pc:sldChg>
      <pc:sldChg chg="del">
        <pc:chgData name="ZHU Yiting" userId="ddf5a0a8-4523-4949-a79e-a9f0264b0c84" providerId="ADAL" clId="{E9EC11B6-B1B4-4CFB-B69C-31D1096978E6}" dt="2023-08-19T04:47:42.774" v="2694" actId="47"/>
        <pc:sldMkLst>
          <pc:docMk/>
          <pc:sldMk cId="0" sldId="270"/>
        </pc:sldMkLst>
      </pc:sldChg>
      <pc:sldChg chg="del">
        <pc:chgData name="ZHU Yiting" userId="ddf5a0a8-4523-4949-a79e-a9f0264b0c84" providerId="ADAL" clId="{E9EC11B6-B1B4-4CFB-B69C-31D1096978E6}" dt="2023-08-19T04:47:42.774" v="2694" actId="47"/>
        <pc:sldMkLst>
          <pc:docMk/>
          <pc:sldMk cId="0" sldId="271"/>
        </pc:sldMkLst>
      </pc:sldChg>
      <pc:sldChg chg="del">
        <pc:chgData name="ZHU Yiting" userId="ddf5a0a8-4523-4949-a79e-a9f0264b0c84" providerId="ADAL" clId="{E9EC11B6-B1B4-4CFB-B69C-31D1096978E6}" dt="2023-08-19T04:47:42.774" v="2694" actId="47"/>
        <pc:sldMkLst>
          <pc:docMk/>
          <pc:sldMk cId="0" sldId="272"/>
        </pc:sldMkLst>
      </pc:sldChg>
      <pc:sldChg chg="del">
        <pc:chgData name="ZHU Yiting" userId="ddf5a0a8-4523-4949-a79e-a9f0264b0c84" providerId="ADAL" clId="{E9EC11B6-B1B4-4CFB-B69C-31D1096978E6}" dt="2023-08-19T04:47:42.774" v="2694" actId="47"/>
        <pc:sldMkLst>
          <pc:docMk/>
          <pc:sldMk cId="0" sldId="273"/>
        </pc:sldMkLst>
      </pc:sldChg>
      <pc:sldChg chg="del">
        <pc:chgData name="ZHU Yiting" userId="ddf5a0a8-4523-4949-a79e-a9f0264b0c84" providerId="ADAL" clId="{E9EC11B6-B1B4-4CFB-B69C-31D1096978E6}" dt="2023-08-19T04:47:42.774" v="2694" actId="47"/>
        <pc:sldMkLst>
          <pc:docMk/>
          <pc:sldMk cId="0" sldId="274"/>
        </pc:sldMkLst>
      </pc:sldChg>
      <pc:sldChg chg="del">
        <pc:chgData name="ZHU Yiting" userId="ddf5a0a8-4523-4949-a79e-a9f0264b0c84" providerId="ADAL" clId="{E9EC11B6-B1B4-4CFB-B69C-31D1096978E6}" dt="2023-08-19T04:47:42.774" v="2694" actId="47"/>
        <pc:sldMkLst>
          <pc:docMk/>
          <pc:sldMk cId="0" sldId="275"/>
        </pc:sldMkLst>
      </pc:sldChg>
      <pc:sldChg chg="del">
        <pc:chgData name="ZHU Yiting" userId="ddf5a0a8-4523-4949-a79e-a9f0264b0c84" providerId="ADAL" clId="{E9EC11B6-B1B4-4CFB-B69C-31D1096978E6}" dt="2023-08-19T04:47:42.774" v="2694" actId="47"/>
        <pc:sldMkLst>
          <pc:docMk/>
          <pc:sldMk cId="0" sldId="276"/>
        </pc:sldMkLst>
      </pc:sldChg>
      <pc:sldChg chg="del">
        <pc:chgData name="ZHU Yiting" userId="ddf5a0a8-4523-4949-a79e-a9f0264b0c84" providerId="ADAL" clId="{E9EC11B6-B1B4-4CFB-B69C-31D1096978E6}" dt="2023-08-19T04:47:42.774" v="2694" actId="47"/>
        <pc:sldMkLst>
          <pc:docMk/>
          <pc:sldMk cId="0" sldId="277"/>
        </pc:sldMkLst>
      </pc:sldChg>
      <pc:sldChg chg="del">
        <pc:chgData name="ZHU Yiting" userId="ddf5a0a8-4523-4949-a79e-a9f0264b0c84" providerId="ADAL" clId="{E9EC11B6-B1B4-4CFB-B69C-31D1096978E6}" dt="2023-08-19T04:47:42.774" v="2694" actId="47"/>
        <pc:sldMkLst>
          <pc:docMk/>
          <pc:sldMk cId="0" sldId="278"/>
        </pc:sldMkLst>
      </pc:sldChg>
      <pc:sldChg chg="del">
        <pc:chgData name="ZHU Yiting" userId="ddf5a0a8-4523-4949-a79e-a9f0264b0c84" providerId="ADAL" clId="{E9EC11B6-B1B4-4CFB-B69C-31D1096978E6}" dt="2023-08-19T04:47:42.774" v="2694" actId="47"/>
        <pc:sldMkLst>
          <pc:docMk/>
          <pc:sldMk cId="0" sldId="279"/>
        </pc:sldMkLst>
      </pc:sldChg>
      <pc:sldChg chg="del">
        <pc:chgData name="ZHU Yiting" userId="ddf5a0a8-4523-4949-a79e-a9f0264b0c84" providerId="ADAL" clId="{E9EC11B6-B1B4-4CFB-B69C-31D1096978E6}" dt="2023-08-19T04:47:42.774" v="2694" actId="47"/>
        <pc:sldMkLst>
          <pc:docMk/>
          <pc:sldMk cId="0" sldId="280"/>
        </pc:sldMkLst>
      </pc:sldChg>
      <pc:sldChg chg="del">
        <pc:chgData name="ZHU Yiting" userId="ddf5a0a8-4523-4949-a79e-a9f0264b0c84" providerId="ADAL" clId="{E9EC11B6-B1B4-4CFB-B69C-31D1096978E6}" dt="2023-08-19T04:47:42.774" v="2694" actId="47"/>
        <pc:sldMkLst>
          <pc:docMk/>
          <pc:sldMk cId="0" sldId="281"/>
        </pc:sldMkLst>
      </pc:sldChg>
      <pc:sldChg chg="del">
        <pc:chgData name="ZHU Yiting" userId="ddf5a0a8-4523-4949-a79e-a9f0264b0c84" providerId="ADAL" clId="{E9EC11B6-B1B4-4CFB-B69C-31D1096978E6}" dt="2023-08-19T04:47:42.774" v="2694" actId="47"/>
        <pc:sldMkLst>
          <pc:docMk/>
          <pc:sldMk cId="0" sldId="282"/>
        </pc:sldMkLst>
      </pc:sldChg>
      <pc:sldChg chg="del">
        <pc:chgData name="ZHU Yiting" userId="ddf5a0a8-4523-4949-a79e-a9f0264b0c84" providerId="ADAL" clId="{E9EC11B6-B1B4-4CFB-B69C-31D1096978E6}" dt="2023-08-19T04:47:42.774" v="2694" actId="47"/>
        <pc:sldMkLst>
          <pc:docMk/>
          <pc:sldMk cId="0" sldId="283"/>
        </pc:sldMkLst>
      </pc:sldChg>
      <pc:sldChg chg="del">
        <pc:chgData name="ZHU Yiting" userId="ddf5a0a8-4523-4949-a79e-a9f0264b0c84" providerId="ADAL" clId="{E9EC11B6-B1B4-4CFB-B69C-31D1096978E6}" dt="2023-08-19T04:47:42.774" v="2694" actId="47"/>
        <pc:sldMkLst>
          <pc:docMk/>
          <pc:sldMk cId="0" sldId="284"/>
        </pc:sldMkLst>
      </pc:sldChg>
      <pc:sldChg chg="del">
        <pc:chgData name="ZHU Yiting" userId="ddf5a0a8-4523-4949-a79e-a9f0264b0c84" providerId="ADAL" clId="{E9EC11B6-B1B4-4CFB-B69C-31D1096978E6}" dt="2023-08-19T04:47:42.774" v="2694" actId="47"/>
        <pc:sldMkLst>
          <pc:docMk/>
          <pc:sldMk cId="3608038173" sldId="306"/>
        </pc:sldMkLst>
      </pc:sldChg>
      <pc:sldChg chg="del">
        <pc:chgData name="ZHU Yiting" userId="ddf5a0a8-4523-4949-a79e-a9f0264b0c84" providerId="ADAL" clId="{E9EC11B6-B1B4-4CFB-B69C-31D1096978E6}" dt="2023-08-19T04:47:42.774" v="2694" actId="47"/>
        <pc:sldMkLst>
          <pc:docMk/>
          <pc:sldMk cId="3868790583" sldId="307"/>
        </pc:sldMkLst>
      </pc:sldChg>
      <pc:sldChg chg="modSp mod">
        <pc:chgData name="ZHU Yiting" userId="ddf5a0a8-4523-4949-a79e-a9f0264b0c84" providerId="ADAL" clId="{E9EC11B6-B1B4-4CFB-B69C-31D1096978E6}" dt="2023-08-16T20:56:50.328" v="158" actId="20577"/>
        <pc:sldMkLst>
          <pc:docMk/>
          <pc:sldMk cId="3749895937" sldId="308"/>
        </pc:sldMkLst>
        <pc:spChg chg="mod">
          <ac:chgData name="ZHU Yiting" userId="ddf5a0a8-4523-4949-a79e-a9f0264b0c84" providerId="ADAL" clId="{E9EC11B6-B1B4-4CFB-B69C-31D1096978E6}" dt="2023-08-16T20:56:50.328" v="158" actId="20577"/>
          <ac:spMkLst>
            <pc:docMk/>
            <pc:sldMk cId="3749895937" sldId="308"/>
            <ac:spMk id="12" creationId="{3DD19B9A-73C1-96B3-0A6F-B2F1D5FF5121}"/>
          </ac:spMkLst>
        </pc:spChg>
      </pc:sldChg>
      <pc:sldChg chg="addSp delSp modSp add del mod">
        <pc:chgData name="ZHU Yiting" userId="ddf5a0a8-4523-4949-a79e-a9f0264b0c84" providerId="ADAL" clId="{E9EC11B6-B1B4-4CFB-B69C-31D1096978E6}" dt="2023-08-19T12:12:53.934" v="14264" actId="47"/>
        <pc:sldMkLst>
          <pc:docMk/>
          <pc:sldMk cId="534272544" sldId="315"/>
        </pc:sldMkLst>
        <pc:graphicFrameChg chg="add mod">
          <ac:chgData name="ZHU Yiting" userId="ddf5a0a8-4523-4949-a79e-a9f0264b0c84" providerId="ADAL" clId="{E9EC11B6-B1B4-4CFB-B69C-31D1096978E6}" dt="2023-08-19T12:07:03.393" v="14094"/>
          <ac:graphicFrameMkLst>
            <pc:docMk/>
            <pc:sldMk cId="534272544" sldId="315"/>
            <ac:graphicFrameMk id="3" creationId="{17243368-E7AF-9ACE-A49F-BB9B0B2E534F}"/>
          </ac:graphicFrameMkLst>
        </pc:graphicFrameChg>
        <pc:graphicFrameChg chg="del">
          <ac:chgData name="ZHU Yiting" userId="ddf5a0a8-4523-4949-a79e-a9f0264b0c84" providerId="ADAL" clId="{E9EC11B6-B1B4-4CFB-B69C-31D1096978E6}" dt="2023-08-19T12:07:03.042" v="14093" actId="478"/>
          <ac:graphicFrameMkLst>
            <pc:docMk/>
            <pc:sldMk cId="534272544" sldId="315"/>
            <ac:graphicFrameMk id="8" creationId="{4723E371-4DEC-56CA-D34F-EBC119FC3D96}"/>
          </ac:graphicFrameMkLst>
        </pc:graphicFrameChg>
      </pc:sldChg>
      <pc:sldChg chg="addSp delSp modSp del mod modShow">
        <pc:chgData name="ZHU Yiting" userId="ddf5a0a8-4523-4949-a79e-a9f0264b0c84" providerId="ADAL" clId="{E9EC11B6-B1B4-4CFB-B69C-31D1096978E6}" dt="2023-08-19T12:07:10.464" v="14096" actId="2696"/>
        <pc:sldMkLst>
          <pc:docMk/>
          <pc:sldMk cId="1557758285" sldId="316"/>
        </pc:sldMkLst>
        <pc:spChg chg="mod">
          <ac:chgData name="ZHU Yiting" userId="ddf5a0a8-4523-4949-a79e-a9f0264b0c84" providerId="ADAL" clId="{E9EC11B6-B1B4-4CFB-B69C-31D1096978E6}" dt="2023-08-16T20:56:11.889" v="157" actId="113"/>
          <ac:spMkLst>
            <pc:docMk/>
            <pc:sldMk cId="1557758285" sldId="316"/>
            <ac:spMk id="4" creationId="{87AA1F19-211C-2CED-440F-79CA5DB5A0C9}"/>
          </ac:spMkLst>
        </pc:spChg>
        <pc:graphicFrameChg chg="add mod">
          <ac:chgData name="ZHU Yiting" userId="ddf5a0a8-4523-4949-a79e-a9f0264b0c84" providerId="ADAL" clId="{E9EC11B6-B1B4-4CFB-B69C-31D1096978E6}" dt="2023-08-19T04:45:39.705" v="2633"/>
          <ac:graphicFrameMkLst>
            <pc:docMk/>
            <pc:sldMk cId="1557758285" sldId="316"/>
            <ac:graphicFrameMk id="5" creationId="{BF1EE4AB-3554-BACD-44FA-94D4B23871A3}"/>
          </ac:graphicFrameMkLst>
        </pc:graphicFrameChg>
        <pc:graphicFrameChg chg="del mod modGraphic">
          <ac:chgData name="ZHU Yiting" userId="ddf5a0a8-4523-4949-a79e-a9f0264b0c84" providerId="ADAL" clId="{E9EC11B6-B1B4-4CFB-B69C-31D1096978E6}" dt="2023-08-19T04:45:39.479" v="2632" actId="478"/>
          <ac:graphicFrameMkLst>
            <pc:docMk/>
            <pc:sldMk cId="1557758285" sldId="316"/>
            <ac:graphicFrameMk id="16" creationId="{E3B89DA1-51F2-FDE2-450D-AF0A4E795EB6}"/>
          </ac:graphicFrameMkLst>
        </pc:graphicFrameChg>
      </pc:sldChg>
      <pc:sldChg chg="add">
        <pc:chgData name="ZHU Yiting" userId="ddf5a0a8-4523-4949-a79e-a9f0264b0c84" providerId="ADAL" clId="{E9EC11B6-B1B4-4CFB-B69C-31D1096978E6}" dt="2023-08-19T12:07:19.181" v="14097"/>
        <pc:sldMkLst>
          <pc:docMk/>
          <pc:sldMk cId="2185843637" sldId="316"/>
        </pc:sldMkLst>
      </pc:sldChg>
      <pc:sldChg chg="addSp delSp modSp mod">
        <pc:chgData name="ZHU Yiting" userId="ddf5a0a8-4523-4949-a79e-a9f0264b0c84" providerId="ADAL" clId="{E9EC11B6-B1B4-4CFB-B69C-31D1096978E6}" dt="2023-08-20T02:08:29.961" v="17914" actId="20577"/>
        <pc:sldMkLst>
          <pc:docMk/>
          <pc:sldMk cId="3794919431" sldId="317"/>
        </pc:sldMkLst>
        <pc:spChg chg="del mod">
          <ac:chgData name="ZHU Yiting" userId="ddf5a0a8-4523-4949-a79e-a9f0264b0c84" providerId="ADAL" clId="{E9EC11B6-B1B4-4CFB-B69C-31D1096978E6}" dt="2023-08-19T03:23:35.519" v="253" actId="478"/>
          <ac:spMkLst>
            <pc:docMk/>
            <pc:sldMk cId="3794919431" sldId="317"/>
            <ac:spMk id="5" creationId="{DB63D69C-061C-EAEA-6776-75E2D99534B6}"/>
          </ac:spMkLst>
        </pc:spChg>
        <pc:spChg chg="mod">
          <ac:chgData name="ZHU Yiting" userId="ddf5a0a8-4523-4949-a79e-a9f0264b0c84" providerId="ADAL" clId="{E9EC11B6-B1B4-4CFB-B69C-31D1096978E6}" dt="2023-08-19T04:09:52.715" v="483" actId="465"/>
          <ac:spMkLst>
            <pc:docMk/>
            <pc:sldMk cId="3794919431" sldId="317"/>
            <ac:spMk id="6" creationId="{2BDE19BB-9662-A6A0-414D-00C6249E5892}"/>
          </ac:spMkLst>
        </pc:spChg>
        <pc:spChg chg="del">
          <ac:chgData name="ZHU Yiting" userId="ddf5a0a8-4523-4949-a79e-a9f0264b0c84" providerId="ADAL" clId="{E9EC11B6-B1B4-4CFB-B69C-31D1096978E6}" dt="2023-08-19T04:09:47.092" v="482" actId="478"/>
          <ac:spMkLst>
            <pc:docMk/>
            <pc:sldMk cId="3794919431" sldId="317"/>
            <ac:spMk id="33" creationId="{4C9AD10D-5994-B60C-CA53-9258F2FBA80F}"/>
          </ac:spMkLst>
        </pc:spChg>
        <pc:spChg chg="mod">
          <ac:chgData name="ZHU Yiting" userId="ddf5a0a8-4523-4949-a79e-a9f0264b0c84" providerId="ADAL" clId="{E9EC11B6-B1B4-4CFB-B69C-31D1096978E6}" dt="2023-08-20T02:08:08.438" v="17908" actId="465"/>
          <ac:spMkLst>
            <pc:docMk/>
            <pc:sldMk cId="3794919431" sldId="317"/>
            <ac:spMk id="35" creationId="{32ED5772-43B0-87F7-424A-F5F67B27B253}"/>
          </ac:spMkLst>
        </pc:spChg>
        <pc:spChg chg="mod">
          <ac:chgData name="ZHU Yiting" userId="ddf5a0a8-4523-4949-a79e-a9f0264b0c84" providerId="ADAL" clId="{E9EC11B6-B1B4-4CFB-B69C-31D1096978E6}" dt="2023-08-20T02:08:08.438" v="17908" actId="465"/>
          <ac:spMkLst>
            <pc:docMk/>
            <pc:sldMk cId="3794919431" sldId="317"/>
            <ac:spMk id="36" creationId="{3C055199-9916-E3DB-8DBC-06F0CFCD5085}"/>
          </ac:spMkLst>
        </pc:spChg>
        <pc:spChg chg="mod">
          <ac:chgData name="ZHU Yiting" userId="ddf5a0a8-4523-4949-a79e-a9f0264b0c84" providerId="ADAL" clId="{E9EC11B6-B1B4-4CFB-B69C-31D1096978E6}" dt="2023-08-20T02:08:08.438" v="17908" actId="465"/>
          <ac:spMkLst>
            <pc:docMk/>
            <pc:sldMk cId="3794919431" sldId="317"/>
            <ac:spMk id="37" creationId="{252484CE-4A2A-8C6C-333B-F484FC26330A}"/>
          </ac:spMkLst>
        </pc:spChg>
        <pc:spChg chg="mod">
          <ac:chgData name="ZHU Yiting" userId="ddf5a0a8-4523-4949-a79e-a9f0264b0c84" providerId="ADAL" clId="{E9EC11B6-B1B4-4CFB-B69C-31D1096978E6}" dt="2023-08-20T02:08:00.755" v="17907" actId="1076"/>
          <ac:spMkLst>
            <pc:docMk/>
            <pc:sldMk cId="3794919431" sldId="317"/>
            <ac:spMk id="38" creationId="{10705F3B-5E46-E603-48A8-B05161308BD6}"/>
          </ac:spMkLst>
        </pc:spChg>
        <pc:spChg chg="mod">
          <ac:chgData name="ZHU Yiting" userId="ddf5a0a8-4523-4949-a79e-a9f0264b0c84" providerId="ADAL" clId="{E9EC11B6-B1B4-4CFB-B69C-31D1096978E6}" dt="2023-08-20T02:08:16.954" v="17911" actId="1076"/>
          <ac:spMkLst>
            <pc:docMk/>
            <pc:sldMk cId="3794919431" sldId="317"/>
            <ac:spMk id="39" creationId="{6014D8EE-B69A-F60B-C71B-04C71999CD8F}"/>
          </ac:spMkLst>
        </pc:spChg>
        <pc:spChg chg="mod">
          <ac:chgData name="ZHU Yiting" userId="ddf5a0a8-4523-4949-a79e-a9f0264b0c84" providerId="ADAL" clId="{E9EC11B6-B1B4-4CFB-B69C-31D1096978E6}" dt="2023-08-20T02:08:21.323" v="17912" actId="465"/>
          <ac:spMkLst>
            <pc:docMk/>
            <pc:sldMk cId="3794919431" sldId="317"/>
            <ac:spMk id="40" creationId="{B0053FC9-191F-2A8D-41CD-8241A699C7E4}"/>
          </ac:spMkLst>
        </pc:spChg>
        <pc:spChg chg="mod">
          <ac:chgData name="ZHU Yiting" userId="ddf5a0a8-4523-4949-a79e-a9f0264b0c84" providerId="ADAL" clId="{E9EC11B6-B1B4-4CFB-B69C-31D1096978E6}" dt="2023-08-20T02:08:21.323" v="17912" actId="465"/>
          <ac:spMkLst>
            <pc:docMk/>
            <pc:sldMk cId="3794919431" sldId="317"/>
            <ac:spMk id="41" creationId="{8E1C9843-14F9-4215-0F68-A2E8A84548A9}"/>
          </ac:spMkLst>
        </pc:spChg>
        <pc:spChg chg="mod">
          <ac:chgData name="ZHU Yiting" userId="ddf5a0a8-4523-4949-a79e-a9f0264b0c84" providerId="ADAL" clId="{E9EC11B6-B1B4-4CFB-B69C-31D1096978E6}" dt="2023-08-20T02:08:16.954" v="17911" actId="1076"/>
          <ac:spMkLst>
            <pc:docMk/>
            <pc:sldMk cId="3794919431" sldId="317"/>
            <ac:spMk id="42" creationId="{706634F8-3FB3-21D9-B8F1-6B7B3B29A30E}"/>
          </ac:spMkLst>
        </pc:spChg>
        <pc:spChg chg="add del">
          <ac:chgData name="ZHU Yiting" userId="ddf5a0a8-4523-4949-a79e-a9f0264b0c84" providerId="ADAL" clId="{E9EC11B6-B1B4-4CFB-B69C-31D1096978E6}" dt="2023-08-19T04:10:26.226" v="495" actId="478"/>
          <ac:spMkLst>
            <pc:docMk/>
            <pc:sldMk cId="3794919431" sldId="317"/>
            <ac:spMk id="47" creationId="{EBD92FFB-88DA-5C44-42F7-F0BA9E5FCA58}"/>
          </ac:spMkLst>
        </pc:spChg>
        <pc:spChg chg="mod">
          <ac:chgData name="ZHU Yiting" userId="ddf5a0a8-4523-4949-a79e-a9f0264b0c84" providerId="ADAL" clId="{E9EC11B6-B1B4-4CFB-B69C-31D1096978E6}" dt="2023-08-19T04:10:26.844" v="499" actId="465"/>
          <ac:spMkLst>
            <pc:docMk/>
            <pc:sldMk cId="3794919431" sldId="317"/>
            <ac:spMk id="48" creationId="{AF2E349B-6B37-2D50-E096-0BDA5BC3A48E}"/>
          </ac:spMkLst>
        </pc:spChg>
        <pc:spChg chg="mod">
          <ac:chgData name="ZHU Yiting" userId="ddf5a0a8-4523-4949-a79e-a9f0264b0c84" providerId="ADAL" clId="{E9EC11B6-B1B4-4CFB-B69C-31D1096978E6}" dt="2023-08-20T02:08:29.961" v="17914" actId="20577"/>
          <ac:spMkLst>
            <pc:docMk/>
            <pc:sldMk cId="3794919431" sldId="317"/>
            <ac:spMk id="49" creationId="{58F0A270-FA93-45C0-EFDC-FD924AC75D91}"/>
          </ac:spMkLst>
        </pc:spChg>
        <pc:graphicFrameChg chg="add mod">
          <ac:chgData name="ZHU Yiting" userId="ddf5a0a8-4523-4949-a79e-a9f0264b0c84" providerId="ADAL" clId="{E9EC11B6-B1B4-4CFB-B69C-31D1096978E6}" dt="2023-08-19T04:43:45.012" v="2595"/>
          <ac:graphicFrameMkLst>
            <pc:docMk/>
            <pc:sldMk cId="3794919431" sldId="317"/>
            <ac:graphicFrameMk id="13" creationId="{D94CD01B-A502-983A-4E3E-361C0FD9C4EF}"/>
          </ac:graphicFrameMkLst>
        </pc:graphicFrameChg>
        <pc:graphicFrameChg chg="del">
          <ac:chgData name="ZHU Yiting" userId="ddf5a0a8-4523-4949-a79e-a9f0264b0c84" providerId="ADAL" clId="{E9EC11B6-B1B4-4CFB-B69C-31D1096978E6}" dt="2023-08-19T04:43:44.765" v="2594" actId="478"/>
          <ac:graphicFrameMkLst>
            <pc:docMk/>
            <pc:sldMk cId="3794919431" sldId="317"/>
            <ac:graphicFrameMk id="21" creationId="{8FDB648B-B4D6-9C77-B681-2185769283F4}"/>
          </ac:graphicFrameMkLst>
        </pc:graphicFrameChg>
      </pc:sldChg>
      <pc:sldChg chg="addSp delSp modSp mod">
        <pc:chgData name="ZHU Yiting" userId="ddf5a0a8-4523-4949-a79e-a9f0264b0c84" providerId="ADAL" clId="{E9EC11B6-B1B4-4CFB-B69C-31D1096978E6}" dt="2023-08-19T04:43:57.791" v="2602"/>
        <pc:sldMkLst>
          <pc:docMk/>
          <pc:sldMk cId="3108214283" sldId="319"/>
        </pc:sldMkLst>
        <pc:graphicFrameChg chg="del mod modGraphic">
          <ac:chgData name="ZHU Yiting" userId="ddf5a0a8-4523-4949-a79e-a9f0264b0c84" providerId="ADAL" clId="{E9EC11B6-B1B4-4CFB-B69C-31D1096978E6}" dt="2023-08-19T04:43:57.520" v="2601" actId="478"/>
          <ac:graphicFrameMkLst>
            <pc:docMk/>
            <pc:sldMk cId="3108214283" sldId="319"/>
            <ac:graphicFrameMk id="3" creationId="{D50BB955-401B-DD65-62F3-50B77F65B854}"/>
          </ac:graphicFrameMkLst>
        </pc:graphicFrameChg>
        <pc:graphicFrameChg chg="add mod">
          <ac:chgData name="ZHU Yiting" userId="ddf5a0a8-4523-4949-a79e-a9f0264b0c84" providerId="ADAL" clId="{E9EC11B6-B1B4-4CFB-B69C-31D1096978E6}" dt="2023-08-19T04:43:57.791" v="2602"/>
          <ac:graphicFrameMkLst>
            <pc:docMk/>
            <pc:sldMk cId="3108214283" sldId="319"/>
            <ac:graphicFrameMk id="7" creationId="{05B8BBA9-1894-5BFA-C0A5-B2D4DF50FD9D}"/>
          </ac:graphicFrameMkLst>
        </pc:graphicFrameChg>
      </pc:sldChg>
      <pc:sldChg chg="addSp delSp modSp mod">
        <pc:chgData name="ZHU Yiting" userId="ddf5a0a8-4523-4949-a79e-a9f0264b0c84" providerId="ADAL" clId="{E9EC11B6-B1B4-4CFB-B69C-31D1096978E6}" dt="2023-08-19T04:44:42.974" v="2612"/>
        <pc:sldMkLst>
          <pc:docMk/>
          <pc:sldMk cId="1498641393" sldId="322"/>
        </pc:sldMkLst>
        <pc:graphicFrameChg chg="del mod modGraphic">
          <ac:chgData name="ZHU Yiting" userId="ddf5a0a8-4523-4949-a79e-a9f0264b0c84" providerId="ADAL" clId="{E9EC11B6-B1B4-4CFB-B69C-31D1096978E6}" dt="2023-08-19T04:44:42.764" v="2611" actId="478"/>
          <ac:graphicFrameMkLst>
            <pc:docMk/>
            <pc:sldMk cId="1498641393" sldId="322"/>
            <ac:graphicFrameMk id="2" creationId="{7047EF5A-5833-AE9D-D4A9-8D96934A9C40}"/>
          </ac:graphicFrameMkLst>
        </pc:graphicFrameChg>
        <pc:graphicFrameChg chg="add mod">
          <ac:chgData name="ZHU Yiting" userId="ddf5a0a8-4523-4949-a79e-a9f0264b0c84" providerId="ADAL" clId="{E9EC11B6-B1B4-4CFB-B69C-31D1096978E6}" dt="2023-08-19T04:44:42.974" v="2612"/>
          <ac:graphicFrameMkLst>
            <pc:docMk/>
            <pc:sldMk cId="1498641393" sldId="322"/>
            <ac:graphicFrameMk id="3" creationId="{A5A453A4-F11E-7C5E-5977-30EEA7116B4D}"/>
          </ac:graphicFrameMkLst>
        </pc:graphicFrameChg>
      </pc:sldChg>
      <pc:sldChg chg="addSp delSp modSp mod">
        <pc:chgData name="ZHU Yiting" userId="ddf5a0a8-4523-4949-a79e-a9f0264b0c84" providerId="ADAL" clId="{E9EC11B6-B1B4-4CFB-B69C-31D1096978E6}" dt="2023-08-19T04:44:50.504" v="2614"/>
        <pc:sldMkLst>
          <pc:docMk/>
          <pc:sldMk cId="4029395221" sldId="323"/>
        </pc:sldMkLst>
        <pc:graphicFrameChg chg="del">
          <ac:chgData name="ZHU Yiting" userId="ddf5a0a8-4523-4949-a79e-a9f0264b0c84" providerId="ADAL" clId="{E9EC11B6-B1B4-4CFB-B69C-31D1096978E6}" dt="2023-08-19T04:44:49.374" v="2613" actId="478"/>
          <ac:graphicFrameMkLst>
            <pc:docMk/>
            <pc:sldMk cId="4029395221" sldId="323"/>
            <ac:graphicFrameMk id="3" creationId="{06B9743F-7DEB-1E33-8C0C-F01839910FF9}"/>
          </ac:graphicFrameMkLst>
        </pc:graphicFrameChg>
        <pc:graphicFrameChg chg="add mod">
          <ac:chgData name="ZHU Yiting" userId="ddf5a0a8-4523-4949-a79e-a9f0264b0c84" providerId="ADAL" clId="{E9EC11B6-B1B4-4CFB-B69C-31D1096978E6}" dt="2023-08-19T04:44:50.504" v="2614"/>
          <ac:graphicFrameMkLst>
            <pc:docMk/>
            <pc:sldMk cId="4029395221" sldId="323"/>
            <ac:graphicFrameMk id="12" creationId="{8B3F9A8D-7863-2192-06E0-9BDDCAD12A44}"/>
          </ac:graphicFrameMkLst>
        </pc:graphicFrameChg>
      </pc:sldChg>
      <pc:sldChg chg="del">
        <pc:chgData name="ZHU Yiting" userId="ddf5a0a8-4523-4949-a79e-a9f0264b0c84" providerId="ADAL" clId="{E9EC11B6-B1B4-4CFB-B69C-31D1096978E6}" dt="2023-08-19T04:01:07.912" v="255" actId="47"/>
        <pc:sldMkLst>
          <pc:docMk/>
          <pc:sldMk cId="3513035048" sldId="326"/>
        </pc:sldMkLst>
      </pc:sldChg>
      <pc:sldChg chg="addSp delSp modSp del mod">
        <pc:chgData name="ZHU Yiting" userId="ddf5a0a8-4523-4949-a79e-a9f0264b0c84" providerId="ADAL" clId="{E9EC11B6-B1B4-4CFB-B69C-31D1096978E6}" dt="2023-08-19T10:40:23.319" v="8027" actId="2696"/>
        <pc:sldMkLst>
          <pc:docMk/>
          <pc:sldMk cId="424026663" sldId="328"/>
        </pc:sldMkLst>
        <pc:graphicFrameChg chg="del">
          <ac:chgData name="ZHU Yiting" userId="ddf5a0a8-4523-4949-a79e-a9f0264b0c84" providerId="ADAL" clId="{E9EC11B6-B1B4-4CFB-B69C-31D1096978E6}" dt="2023-08-19T04:45:56.703" v="2644" actId="478"/>
          <ac:graphicFrameMkLst>
            <pc:docMk/>
            <pc:sldMk cId="424026663" sldId="328"/>
            <ac:graphicFrameMk id="3" creationId="{3D7ED809-C9E8-2D04-2D95-A308B728F6D4}"/>
          </ac:graphicFrameMkLst>
        </pc:graphicFrameChg>
        <pc:graphicFrameChg chg="add mod">
          <ac:chgData name="ZHU Yiting" userId="ddf5a0a8-4523-4949-a79e-a9f0264b0c84" providerId="ADAL" clId="{E9EC11B6-B1B4-4CFB-B69C-31D1096978E6}" dt="2023-08-19T04:45:56.868" v="2645"/>
          <ac:graphicFrameMkLst>
            <pc:docMk/>
            <pc:sldMk cId="424026663" sldId="328"/>
            <ac:graphicFrameMk id="4" creationId="{DBE2E540-3E85-535C-95AE-837287406BAD}"/>
          </ac:graphicFrameMkLst>
        </pc:graphicFrameChg>
      </pc:sldChg>
      <pc:sldChg chg="add">
        <pc:chgData name="ZHU Yiting" userId="ddf5a0a8-4523-4949-a79e-a9f0264b0c84" providerId="ADAL" clId="{E9EC11B6-B1B4-4CFB-B69C-31D1096978E6}" dt="2023-08-19T10:40:29.853" v="8028"/>
        <pc:sldMkLst>
          <pc:docMk/>
          <pc:sldMk cId="2290158375" sldId="328"/>
        </pc:sldMkLst>
      </pc:sldChg>
      <pc:sldChg chg="addSp delSp modSp mod">
        <pc:chgData name="ZHU Yiting" userId="ddf5a0a8-4523-4949-a79e-a9f0264b0c84" providerId="ADAL" clId="{E9EC11B6-B1B4-4CFB-B69C-31D1096978E6}" dt="2023-08-19T04:46:50.844" v="2671"/>
        <pc:sldMkLst>
          <pc:docMk/>
          <pc:sldMk cId="3764802963" sldId="332"/>
        </pc:sldMkLst>
        <pc:graphicFrameChg chg="add mod">
          <ac:chgData name="ZHU Yiting" userId="ddf5a0a8-4523-4949-a79e-a9f0264b0c84" providerId="ADAL" clId="{E9EC11B6-B1B4-4CFB-B69C-31D1096978E6}" dt="2023-08-19T04:46:50.844" v="2671"/>
          <ac:graphicFrameMkLst>
            <pc:docMk/>
            <pc:sldMk cId="3764802963" sldId="332"/>
            <ac:graphicFrameMk id="2" creationId="{0AE59681-6D12-359C-7253-DDF94533ECAB}"/>
          </ac:graphicFrameMkLst>
        </pc:graphicFrameChg>
        <pc:graphicFrameChg chg="del">
          <ac:chgData name="ZHU Yiting" userId="ddf5a0a8-4523-4949-a79e-a9f0264b0c84" providerId="ADAL" clId="{E9EC11B6-B1B4-4CFB-B69C-31D1096978E6}" dt="2023-08-17T13:16:10.676" v="160" actId="478"/>
          <ac:graphicFrameMkLst>
            <pc:docMk/>
            <pc:sldMk cId="3764802963" sldId="332"/>
            <ac:graphicFrameMk id="2" creationId="{493ADCBD-75EC-1F91-9DD3-B73874D7E720}"/>
          </ac:graphicFrameMkLst>
        </pc:graphicFrameChg>
        <pc:graphicFrameChg chg="add del mod">
          <ac:chgData name="ZHU Yiting" userId="ddf5a0a8-4523-4949-a79e-a9f0264b0c84" providerId="ADAL" clId="{E9EC11B6-B1B4-4CFB-B69C-31D1096978E6}" dt="2023-08-19T04:46:50.694" v="2670" actId="478"/>
          <ac:graphicFrameMkLst>
            <pc:docMk/>
            <pc:sldMk cId="3764802963" sldId="332"/>
            <ac:graphicFrameMk id="5" creationId="{879ACC07-34E7-C7CA-313F-8621ED722EAC}"/>
          </ac:graphicFrameMkLst>
        </pc:graphicFrameChg>
      </pc:sldChg>
      <pc:sldChg chg="addSp delSp modSp mod">
        <pc:chgData name="ZHU Yiting" userId="ddf5a0a8-4523-4949-a79e-a9f0264b0c84" providerId="ADAL" clId="{E9EC11B6-B1B4-4CFB-B69C-31D1096978E6}" dt="2023-08-19T04:47:10.386" v="2681"/>
        <pc:sldMkLst>
          <pc:docMk/>
          <pc:sldMk cId="3370216181" sldId="333"/>
        </pc:sldMkLst>
        <pc:graphicFrameChg chg="del">
          <ac:chgData name="ZHU Yiting" userId="ddf5a0a8-4523-4949-a79e-a9f0264b0c84" providerId="ADAL" clId="{E9EC11B6-B1B4-4CFB-B69C-31D1096978E6}" dt="2023-08-19T04:47:10.178" v="2680" actId="478"/>
          <ac:graphicFrameMkLst>
            <pc:docMk/>
            <pc:sldMk cId="3370216181" sldId="333"/>
            <ac:graphicFrameMk id="3" creationId="{E463E241-EDB5-13E6-1A45-00306289DEF6}"/>
          </ac:graphicFrameMkLst>
        </pc:graphicFrameChg>
        <pc:graphicFrameChg chg="add mod">
          <ac:chgData name="ZHU Yiting" userId="ddf5a0a8-4523-4949-a79e-a9f0264b0c84" providerId="ADAL" clId="{E9EC11B6-B1B4-4CFB-B69C-31D1096978E6}" dt="2023-08-19T04:47:10.386" v="2681"/>
          <ac:graphicFrameMkLst>
            <pc:docMk/>
            <pc:sldMk cId="3370216181" sldId="333"/>
            <ac:graphicFrameMk id="4" creationId="{6015F04E-C80E-4E25-DDA7-7C04A13D8484}"/>
          </ac:graphicFrameMkLst>
        </pc:graphicFrameChg>
      </pc:sldChg>
      <pc:sldChg chg="modSp mod">
        <pc:chgData name="ZHU Yiting" userId="ddf5a0a8-4523-4949-a79e-a9f0264b0c84" providerId="ADAL" clId="{E9EC11B6-B1B4-4CFB-B69C-31D1096978E6}" dt="2023-08-19T13:47:41.193" v="17702" actId="20577"/>
        <pc:sldMkLst>
          <pc:docMk/>
          <pc:sldMk cId="1824555500" sldId="337"/>
        </pc:sldMkLst>
        <pc:spChg chg="mod">
          <ac:chgData name="ZHU Yiting" userId="ddf5a0a8-4523-4949-a79e-a9f0264b0c84" providerId="ADAL" clId="{E9EC11B6-B1B4-4CFB-B69C-31D1096978E6}" dt="2023-08-19T13:47:02.566" v="17683" actId="21"/>
          <ac:spMkLst>
            <pc:docMk/>
            <pc:sldMk cId="1824555500" sldId="337"/>
            <ac:spMk id="2" creationId="{D3DCAF45-E415-D1D5-B909-259F4A239576}"/>
          </ac:spMkLst>
        </pc:spChg>
        <pc:spChg chg="mod">
          <ac:chgData name="ZHU Yiting" userId="ddf5a0a8-4523-4949-a79e-a9f0264b0c84" providerId="ADAL" clId="{E9EC11B6-B1B4-4CFB-B69C-31D1096978E6}" dt="2023-08-19T13:47:41.193" v="17702" actId="20577"/>
          <ac:spMkLst>
            <pc:docMk/>
            <pc:sldMk cId="1824555500" sldId="337"/>
            <ac:spMk id="641" creationId="{00000000-0000-0000-0000-000000000000}"/>
          </ac:spMkLst>
        </pc:spChg>
      </pc:sldChg>
      <pc:sldChg chg="del">
        <pc:chgData name="ZHU Yiting" userId="ddf5a0a8-4523-4949-a79e-a9f0264b0c84" providerId="ADAL" clId="{E9EC11B6-B1B4-4CFB-B69C-31D1096978E6}" dt="2023-08-19T13:47:17.454" v="17689" actId="47"/>
        <pc:sldMkLst>
          <pc:docMk/>
          <pc:sldMk cId="3974330968" sldId="338"/>
        </pc:sldMkLst>
      </pc:sldChg>
      <pc:sldChg chg="add">
        <pc:chgData name="ZHU Yiting" userId="ddf5a0a8-4523-4949-a79e-a9f0264b0c84" providerId="ADAL" clId="{E9EC11B6-B1B4-4CFB-B69C-31D1096978E6}" dt="2023-08-19T10:40:29.853" v="8028"/>
        <pc:sldMkLst>
          <pc:docMk/>
          <pc:sldMk cId="721994660" sldId="341"/>
        </pc:sldMkLst>
      </pc:sldChg>
      <pc:sldChg chg="addSp delSp modSp del mod">
        <pc:chgData name="ZHU Yiting" userId="ddf5a0a8-4523-4949-a79e-a9f0264b0c84" providerId="ADAL" clId="{E9EC11B6-B1B4-4CFB-B69C-31D1096978E6}" dt="2023-08-19T10:40:23.319" v="8027" actId="2696"/>
        <pc:sldMkLst>
          <pc:docMk/>
          <pc:sldMk cId="3770599677" sldId="341"/>
        </pc:sldMkLst>
        <pc:graphicFrameChg chg="add mod">
          <ac:chgData name="ZHU Yiting" userId="ddf5a0a8-4523-4949-a79e-a9f0264b0c84" providerId="ADAL" clId="{E9EC11B6-B1B4-4CFB-B69C-31D1096978E6}" dt="2023-08-19T04:46:12.257" v="2654"/>
          <ac:graphicFrameMkLst>
            <pc:docMk/>
            <pc:sldMk cId="3770599677" sldId="341"/>
            <ac:graphicFrameMk id="3" creationId="{BECAC358-2E01-A1CC-2D74-E7F4A1909998}"/>
          </ac:graphicFrameMkLst>
        </pc:graphicFrameChg>
        <pc:graphicFrameChg chg="del modGraphic">
          <ac:chgData name="ZHU Yiting" userId="ddf5a0a8-4523-4949-a79e-a9f0264b0c84" providerId="ADAL" clId="{E9EC11B6-B1B4-4CFB-B69C-31D1096978E6}" dt="2023-08-19T04:46:12.013" v="2653" actId="478"/>
          <ac:graphicFrameMkLst>
            <pc:docMk/>
            <pc:sldMk cId="3770599677" sldId="341"/>
            <ac:graphicFrameMk id="4" creationId="{F247E94E-DA6E-FBCB-E1BC-D23D911F0E12}"/>
          </ac:graphicFrameMkLst>
        </pc:graphicFrameChg>
      </pc:sldChg>
      <pc:sldChg chg="addSp delSp modSp mod">
        <pc:chgData name="ZHU Yiting" userId="ddf5a0a8-4523-4949-a79e-a9f0264b0c84" providerId="ADAL" clId="{E9EC11B6-B1B4-4CFB-B69C-31D1096978E6}" dt="2023-08-19T04:46:28.201" v="2663"/>
        <pc:sldMkLst>
          <pc:docMk/>
          <pc:sldMk cId="147705728" sldId="343"/>
        </pc:sldMkLst>
        <pc:graphicFrameChg chg="del">
          <ac:chgData name="ZHU Yiting" userId="ddf5a0a8-4523-4949-a79e-a9f0264b0c84" providerId="ADAL" clId="{E9EC11B6-B1B4-4CFB-B69C-31D1096978E6}" dt="2023-08-19T04:46:27.971" v="2662" actId="478"/>
          <ac:graphicFrameMkLst>
            <pc:docMk/>
            <pc:sldMk cId="147705728" sldId="343"/>
            <ac:graphicFrameMk id="3" creationId="{C760C551-6D10-184D-86CF-3BE0DBC1E417}"/>
          </ac:graphicFrameMkLst>
        </pc:graphicFrameChg>
        <pc:graphicFrameChg chg="add mod">
          <ac:chgData name="ZHU Yiting" userId="ddf5a0a8-4523-4949-a79e-a9f0264b0c84" providerId="ADAL" clId="{E9EC11B6-B1B4-4CFB-B69C-31D1096978E6}" dt="2023-08-19T04:46:28.201" v="2663"/>
          <ac:graphicFrameMkLst>
            <pc:docMk/>
            <pc:sldMk cId="147705728" sldId="343"/>
            <ac:graphicFrameMk id="8" creationId="{F47B5C06-E49B-2BCA-F8A4-302197A04952}"/>
          </ac:graphicFrameMkLst>
        </pc:graphicFrameChg>
      </pc:sldChg>
      <pc:sldChg chg="addSp delSp modSp mod">
        <pc:chgData name="ZHU Yiting" userId="ddf5a0a8-4523-4949-a79e-a9f0264b0c84" providerId="ADAL" clId="{E9EC11B6-B1B4-4CFB-B69C-31D1096978E6}" dt="2023-08-19T04:47:13.555" v="2683"/>
        <pc:sldMkLst>
          <pc:docMk/>
          <pc:sldMk cId="2649250236" sldId="344"/>
        </pc:sldMkLst>
        <pc:graphicFrameChg chg="del">
          <ac:chgData name="ZHU Yiting" userId="ddf5a0a8-4523-4949-a79e-a9f0264b0c84" providerId="ADAL" clId="{E9EC11B6-B1B4-4CFB-B69C-31D1096978E6}" dt="2023-08-19T04:47:13.329" v="2682" actId="478"/>
          <ac:graphicFrameMkLst>
            <pc:docMk/>
            <pc:sldMk cId="2649250236" sldId="344"/>
            <ac:graphicFrameMk id="3" creationId="{EC2AE1E7-DE0F-9B21-446B-4E92D12BC4F4}"/>
          </ac:graphicFrameMkLst>
        </pc:graphicFrameChg>
        <pc:graphicFrameChg chg="add mod">
          <ac:chgData name="ZHU Yiting" userId="ddf5a0a8-4523-4949-a79e-a9f0264b0c84" providerId="ADAL" clId="{E9EC11B6-B1B4-4CFB-B69C-31D1096978E6}" dt="2023-08-19T04:47:13.555" v="2683"/>
          <ac:graphicFrameMkLst>
            <pc:docMk/>
            <pc:sldMk cId="2649250236" sldId="344"/>
            <ac:graphicFrameMk id="4" creationId="{9F80D40B-5C9F-5E3A-B677-B5EFF0D20FA9}"/>
          </ac:graphicFrameMkLst>
        </pc:graphicFrameChg>
      </pc:sldChg>
      <pc:sldChg chg="addSp delSp modSp mod">
        <pc:chgData name="ZHU Yiting" userId="ddf5a0a8-4523-4949-a79e-a9f0264b0c84" providerId="ADAL" clId="{E9EC11B6-B1B4-4CFB-B69C-31D1096978E6}" dt="2023-08-19T04:47:26.112" v="2691"/>
        <pc:sldMkLst>
          <pc:docMk/>
          <pc:sldMk cId="2770051382" sldId="345"/>
        </pc:sldMkLst>
        <pc:graphicFrameChg chg="del">
          <ac:chgData name="ZHU Yiting" userId="ddf5a0a8-4523-4949-a79e-a9f0264b0c84" providerId="ADAL" clId="{E9EC11B6-B1B4-4CFB-B69C-31D1096978E6}" dt="2023-08-19T04:47:25.888" v="2690" actId="478"/>
          <ac:graphicFrameMkLst>
            <pc:docMk/>
            <pc:sldMk cId="2770051382" sldId="345"/>
            <ac:graphicFrameMk id="3" creationId="{0EAB0700-483D-68AD-31D5-A663E1194BCF}"/>
          </ac:graphicFrameMkLst>
        </pc:graphicFrameChg>
        <pc:graphicFrameChg chg="add mod">
          <ac:chgData name="ZHU Yiting" userId="ddf5a0a8-4523-4949-a79e-a9f0264b0c84" providerId="ADAL" clId="{E9EC11B6-B1B4-4CFB-B69C-31D1096978E6}" dt="2023-08-19T04:47:26.112" v="2691"/>
          <ac:graphicFrameMkLst>
            <pc:docMk/>
            <pc:sldMk cId="2770051382" sldId="345"/>
            <ac:graphicFrameMk id="8" creationId="{CDDD8C8D-D682-79E8-E8B3-DC18B2973BC6}"/>
          </ac:graphicFrameMkLst>
        </pc:graphicFrameChg>
      </pc:sldChg>
      <pc:sldChg chg="addSp delSp modSp mod">
        <pc:chgData name="ZHU Yiting" userId="ddf5a0a8-4523-4949-a79e-a9f0264b0c84" providerId="ADAL" clId="{E9EC11B6-B1B4-4CFB-B69C-31D1096978E6}" dt="2023-08-19T04:47:30.563" v="2693"/>
        <pc:sldMkLst>
          <pc:docMk/>
          <pc:sldMk cId="2578854065" sldId="346"/>
        </pc:sldMkLst>
        <pc:graphicFrameChg chg="del">
          <ac:chgData name="ZHU Yiting" userId="ddf5a0a8-4523-4949-a79e-a9f0264b0c84" providerId="ADAL" clId="{E9EC11B6-B1B4-4CFB-B69C-31D1096978E6}" dt="2023-08-19T04:47:30.396" v="2692" actId="478"/>
          <ac:graphicFrameMkLst>
            <pc:docMk/>
            <pc:sldMk cId="2578854065" sldId="346"/>
            <ac:graphicFrameMk id="4" creationId="{6F6D5576-DA36-E3FA-8F91-6B48C5F8C849}"/>
          </ac:graphicFrameMkLst>
        </pc:graphicFrameChg>
        <pc:graphicFrameChg chg="add mod">
          <ac:chgData name="ZHU Yiting" userId="ddf5a0a8-4523-4949-a79e-a9f0264b0c84" providerId="ADAL" clId="{E9EC11B6-B1B4-4CFB-B69C-31D1096978E6}" dt="2023-08-19T04:47:30.563" v="2693"/>
          <ac:graphicFrameMkLst>
            <pc:docMk/>
            <pc:sldMk cId="2578854065" sldId="346"/>
            <ac:graphicFrameMk id="7" creationId="{BC255558-101A-E783-75A2-AAB0BE671A5E}"/>
          </ac:graphicFrameMkLst>
        </pc:graphicFrameChg>
      </pc:sldChg>
      <pc:sldChg chg="modSp mod">
        <pc:chgData name="ZHU Yiting" userId="ddf5a0a8-4523-4949-a79e-a9f0264b0c84" providerId="ADAL" clId="{E9EC11B6-B1B4-4CFB-B69C-31D1096978E6}" dt="2023-08-19T04:43:38.563" v="2593" actId="14100"/>
        <pc:sldMkLst>
          <pc:docMk/>
          <pc:sldMk cId="3257492207" sldId="347"/>
        </pc:sldMkLst>
        <pc:spChg chg="mod">
          <ac:chgData name="ZHU Yiting" userId="ddf5a0a8-4523-4949-a79e-a9f0264b0c84" providerId="ADAL" clId="{E9EC11B6-B1B4-4CFB-B69C-31D1096978E6}" dt="2023-08-17T13:17:44.264" v="251" actId="14100"/>
          <ac:spMkLst>
            <pc:docMk/>
            <pc:sldMk cId="3257492207" sldId="347"/>
            <ac:spMk id="4" creationId="{8C221F9A-3EAA-68C8-AB08-4E746EBBA3FE}"/>
          </ac:spMkLst>
        </pc:spChg>
        <pc:graphicFrameChg chg="modGraphic">
          <ac:chgData name="ZHU Yiting" userId="ddf5a0a8-4523-4949-a79e-a9f0264b0c84" providerId="ADAL" clId="{E9EC11B6-B1B4-4CFB-B69C-31D1096978E6}" dt="2023-08-19T04:43:38.563" v="2593" actId="14100"/>
          <ac:graphicFrameMkLst>
            <pc:docMk/>
            <pc:sldMk cId="3257492207" sldId="347"/>
            <ac:graphicFrameMk id="3" creationId="{AAC2D214-009C-61F0-CE20-450D3F5684D9}"/>
          </ac:graphicFrameMkLst>
        </pc:graphicFrameChg>
      </pc:sldChg>
      <pc:sldChg chg="addSp delSp modSp del mod">
        <pc:chgData name="ZHU Yiting" userId="ddf5a0a8-4523-4949-a79e-a9f0264b0c84" providerId="ADAL" clId="{E9EC11B6-B1B4-4CFB-B69C-31D1096978E6}" dt="2023-08-19T10:40:23.319" v="8027" actId="2696"/>
        <pc:sldMkLst>
          <pc:docMk/>
          <pc:sldMk cId="223505643" sldId="349"/>
        </pc:sldMkLst>
        <pc:graphicFrameChg chg="del">
          <ac:chgData name="ZHU Yiting" userId="ddf5a0a8-4523-4949-a79e-a9f0264b0c84" providerId="ADAL" clId="{E9EC11B6-B1B4-4CFB-B69C-31D1096978E6}" dt="2023-08-19T04:46:15.425" v="2655" actId="478"/>
          <ac:graphicFrameMkLst>
            <pc:docMk/>
            <pc:sldMk cId="223505643" sldId="349"/>
            <ac:graphicFrameMk id="2" creationId="{291835D3-9105-F37B-A31D-1436DC4B262F}"/>
          </ac:graphicFrameMkLst>
        </pc:graphicFrameChg>
        <pc:graphicFrameChg chg="add mod">
          <ac:chgData name="ZHU Yiting" userId="ddf5a0a8-4523-4949-a79e-a9f0264b0c84" providerId="ADAL" clId="{E9EC11B6-B1B4-4CFB-B69C-31D1096978E6}" dt="2023-08-19T04:46:15.731" v="2656"/>
          <ac:graphicFrameMkLst>
            <pc:docMk/>
            <pc:sldMk cId="223505643" sldId="349"/>
            <ac:graphicFrameMk id="4" creationId="{EC6020B7-F528-4444-E3B4-4A718587AF1E}"/>
          </ac:graphicFrameMkLst>
        </pc:graphicFrameChg>
      </pc:sldChg>
      <pc:sldChg chg="add">
        <pc:chgData name="ZHU Yiting" userId="ddf5a0a8-4523-4949-a79e-a9f0264b0c84" providerId="ADAL" clId="{E9EC11B6-B1B4-4CFB-B69C-31D1096978E6}" dt="2023-08-19T10:40:29.853" v="8028"/>
        <pc:sldMkLst>
          <pc:docMk/>
          <pc:sldMk cId="2687059323" sldId="349"/>
        </pc:sldMkLst>
      </pc:sldChg>
      <pc:sldChg chg="addSp delSp modSp del mod">
        <pc:chgData name="ZHU Yiting" userId="ddf5a0a8-4523-4949-a79e-a9f0264b0c84" providerId="ADAL" clId="{E9EC11B6-B1B4-4CFB-B69C-31D1096978E6}" dt="2023-08-19T10:40:23.319" v="8027" actId="2696"/>
        <pc:sldMkLst>
          <pc:docMk/>
          <pc:sldMk cId="1429479665" sldId="354"/>
        </pc:sldMkLst>
        <pc:graphicFrameChg chg="del">
          <ac:chgData name="ZHU Yiting" userId="ddf5a0a8-4523-4949-a79e-a9f0264b0c84" providerId="ADAL" clId="{E9EC11B6-B1B4-4CFB-B69C-31D1096978E6}" dt="2023-08-19T04:46:03.404" v="2648" actId="478"/>
          <ac:graphicFrameMkLst>
            <pc:docMk/>
            <pc:sldMk cId="1429479665" sldId="354"/>
            <ac:graphicFrameMk id="3" creationId="{3D7ED809-C9E8-2D04-2D95-A308B728F6D4}"/>
          </ac:graphicFrameMkLst>
        </pc:graphicFrameChg>
        <pc:graphicFrameChg chg="add mod">
          <ac:chgData name="ZHU Yiting" userId="ddf5a0a8-4523-4949-a79e-a9f0264b0c84" providerId="ADAL" clId="{E9EC11B6-B1B4-4CFB-B69C-31D1096978E6}" dt="2023-08-19T04:46:03.650" v="2649"/>
          <ac:graphicFrameMkLst>
            <pc:docMk/>
            <pc:sldMk cId="1429479665" sldId="354"/>
            <ac:graphicFrameMk id="4" creationId="{3442F71C-2862-9538-592F-7370915B08D0}"/>
          </ac:graphicFrameMkLst>
        </pc:graphicFrameChg>
      </pc:sldChg>
      <pc:sldChg chg="add">
        <pc:chgData name="ZHU Yiting" userId="ddf5a0a8-4523-4949-a79e-a9f0264b0c84" providerId="ADAL" clId="{E9EC11B6-B1B4-4CFB-B69C-31D1096978E6}" dt="2023-08-19T10:40:29.853" v="8028"/>
        <pc:sldMkLst>
          <pc:docMk/>
          <pc:sldMk cId="2967474168" sldId="354"/>
        </pc:sldMkLst>
      </pc:sldChg>
      <pc:sldChg chg="addSp delSp modSp mod">
        <pc:chgData name="ZHU Yiting" userId="ddf5a0a8-4523-4949-a79e-a9f0264b0c84" providerId="ADAL" clId="{E9EC11B6-B1B4-4CFB-B69C-31D1096978E6}" dt="2023-08-19T04:46:48.243" v="2669"/>
        <pc:sldMkLst>
          <pc:docMk/>
          <pc:sldMk cId="3453113667" sldId="358"/>
        </pc:sldMkLst>
        <pc:graphicFrameChg chg="add del mod">
          <ac:chgData name="ZHU Yiting" userId="ddf5a0a8-4523-4949-a79e-a9f0264b0c84" providerId="ADAL" clId="{E9EC11B6-B1B4-4CFB-B69C-31D1096978E6}" dt="2023-08-19T04:46:48.003" v="2668" actId="478"/>
          <ac:graphicFrameMkLst>
            <pc:docMk/>
            <pc:sldMk cId="3453113667" sldId="358"/>
            <ac:graphicFrameMk id="3" creationId="{E3D73655-6782-BDD1-53CC-8946260C5514}"/>
          </ac:graphicFrameMkLst>
        </pc:graphicFrameChg>
        <pc:graphicFrameChg chg="add mod">
          <ac:chgData name="ZHU Yiting" userId="ddf5a0a8-4523-4949-a79e-a9f0264b0c84" providerId="ADAL" clId="{E9EC11B6-B1B4-4CFB-B69C-31D1096978E6}" dt="2023-08-19T04:46:48.243" v="2669"/>
          <ac:graphicFrameMkLst>
            <pc:docMk/>
            <pc:sldMk cId="3453113667" sldId="358"/>
            <ac:graphicFrameMk id="5" creationId="{1D8AB609-9E13-CBD4-0FCC-D30A895636BF}"/>
          </ac:graphicFrameMkLst>
        </pc:graphicFrameChg>
        <pc:graphicFrameChg chg="del">
          <ac:chgData name="ZHU Yiting" userId="ddf5a0a8-4523-4949-a79e-a9f0264b0c84" providerId="ADAL" clId="{E9EC11B6-B1B4-4CFB-B69C-31D1096978E6}" dt="2023-08-19T04:42:43.141" v="2579" actId="478"/>
          <ac:graphicFrameMkLst>
            <pc:docMk/>
            <pc:sldMk cId="3453113667" sldId="358"/>
            <ac:graphicFrameMk id="16" creationId="{E3B89DA1-51F2-FDE2-450D-AF0A4E795EB6}"/>
          </ac:graphicFrameMkLst>
        </pc:graphicFrameChg>
      </pc:sldChg>
      <pc:sldChg chg="add">
        <pc:chgData name="ZHU Yiting" userId="ddf5a0a8-4523-4949-a79e-a9f0264b0c84" providerId="ADAL" clId="{E9EC11B6-B1B4-4CFB-B69C-31D1096978E6}" dt="2023-08-19T10:40:29.853" v="8028"/>
        <pc:sldMkLst>
          <pc:docMk/>
          <pc:sldMk cId="1891776729" sldId="360"/>
        </pc:sldMkLst>
      </pc:sldChg>
      <pc:sldChg chg="addSp delSp modSp del mod">
        <pc:chgData name="ZHU Yiting" userId="ddf5a0a8-4523-4949-a79e-a9f0264b0c84" providerId="ADAL" clId="{E9EC11B6-B1B4-4CFB-B69C-31D1096978E6}" dt="2023-08-19T10:40:23.319" v="8027" actId="2696"/>
        <pc:sldMkLst>
          <pc:docMk/>
          <pc:sldMk cId="2145142892" sldId="360"/>
        </pc:sldMkLst>
        <pc:graphicFrameChg chg="del">
          <ac:chgData name="ZHU Yiting" userId="ddf5a0a8-4523-4949-a79e-a9f0264b0c84" providerId="ADAL" clId="{E9EC11B6-B1B4-4CFB-B69C-31D1096978E6}" dt="2023-08-19T04:46:07.664" v="2650" actId="478"/>
          <ac:graphicFrameMkLst>
            <pc:docMk/>
            <pc:sldMk cId="2145142892" sldId="360"/>
            <ac:graphicFrameMk id="2" creationId="{291835D3-9105-F37B-A31D-1436DC4B262F}"/>
          </ac:graphicFrameMkLst>
        </pc:graphicFrameChg>
        <pc:graphicFrameChg chg="add mod">
          <ac:chgData name="ZHU Yiting" userId="ddf5a0a8-4523-4949-a79e-a9f0264b0c84" providerId="ADAL" clId="{E9EC11B6-B1B4-4CFB-B69C-31D1096978E6}" dt="2023-08-19T04:46:07.879" v="2651"/>
          <ac:graphicFrameMkLst>
            <pc:docMk/>
            <pc:sldMk cId="2145142892" sldId="360"/>
            <ac:graphicFrameMk id="3" creationId="{54A0A4CB-AD82-6A84-679B-C3B031AA0899}"/>
          </ac:graphicFrameMkLst>
        </pc:graphicFrameChg>
      </pc:sldChg>
      <pc:sldChg chg="addSp delSp modSp mod">
        <pc:chgData name="ZHU Yiting" userId="ddf5a0a8-4523-4949-a79e-a9f0264b0c84" providerId="ADAL" clId="{E9EC11B6-B1B4-4CFB-B69C-31D1096978E6}" dt="2023-08-19T04:45:01.660" v="2620"/>
        <pc:sldMkLst>
          <pc:docMk/>
          <pc:sldMk cId="1564171348" sldId="361"/>
        </pc:sldMkLst>
        <pc:graphicFrameChg chg="del">
          <ac:chgData name="ZHU Yiting" userId="ddf5a0a8-4523-4949-a79e-a9f0264b0c84" providerId="ADAL" clId="{E9EC11B6-B1B4-4CFB-B69C-31D1096978E6}" dt="2023-08-19T04:45:01.453" v="2619" actId="478"/>
          <ac:graphicFrameMkLst>
            <pc:docMk/>
            <pc:sldMk cId="1564171348" sldId="361"/>
            <ac:graphicFrameMk id="7" creationId="{1F29D26D-25C2-ACC3-663C-6F5A76AF9D15}"/>
          </ac:graphicFrameMkLst>
        </pc:graphicFrameChg>
        <pc:graphicFrameChg chg="add mod">
          <ac:chgData name="ZHU Yiting" userId="ddf5a0a8-4523-4949-a79e-a9f0264b0c84" providerId="ADAL" clId="{E9EC11B6-B1B4-4CFB-B69C-31D1096978E6}" dt="2023-08-19T04:45:01.660" v="2620"/>
          <ac:graphicFrameMkLst>
            <pc:docMk/>
            <pc:sldMk cId="1564171348" sldId="361"/>
            <ac:graphicFrameMk id="13" creationId="{45E3E6CE-2387-8758-AE45-30A8C3C8A8D9}"/>
          </ac:graphicFrameMkLst>
        </pc:graphicFrameChg>
      </pc:sldChg>
      <pc:sldChg chg="addSp delSp modSp mod">
        <pc:chgData name="ZHU Yiting" userId="ddf5a0a8-4523-4949-a79e-a9f0264b0c84" providerId="ADAL" clId="{E9EC11B6-B1B4-4CFB-B69C-31D1096978E6}" dt="2023-08-19T04:46:56.726" v="2673"/>
        <pc:sldMkLst>
          <pc:docMk/>
          <pc:sldMk cId="2609632145" sldId="365"/>
        </pc:sldMkLst>
        <pc:graphicFrameChg chg="del">
          <ac:chgData name="ZHU Yiting" userId="ddf5a0a8-4523-4949-a79e-a9f0264b0c84" providerId="ADAL" clId="{E9EC11B6-B1B4-4CFB-B69C-31D1096978E6}" dt="2023-08-19T04:46:56.483" v="2672" actId="478"/>
          <ac:graphicFrameMkLst>
            <pc:docMk/>
            <pc:sldMk cId="2609632145" sldId="365"/>
            <ac:graphicFrameMk id="2" creationId="{493ADCBD-75EC-1F91-9DD3-B73874D7E720}"/>
          </ac:graphicFrameMkLst>
        </pc:graphicFrameChg>
        <pc:graphicFrameChg chg="add mod">
          <ac:chgData name="ZHU Yiting" userId="ddf5a0a8-4523-4949-a79e-a9f0264b0c84" providerId="ADAL" clId="{E9EC11B6-B1B4-4CFB-B69C-31D1096978E6}" dt="2023-08-19T04:46:56.726" v="2673"/>
          <ac:graphicFrameMkLst>
            <pc:docMk/>
            <pc:sldMk cId="2609632145" sldId="365"/>
            <ac:graphicFrameMk id="3" creationId="{74C46AC0-86BD-AA68-E61B-C20279CCAC0F}"/>
          </ac:graphicFrameMkLst>
        </pc:graphicFrameChg>
      </pc:sldChg>
      <pc:sldChg chg="addSp delSp modSp mod">
        <pc:chgData name="ZHU Yiting" userId="ddf5a0a8-4523-4949-a79e-a9f0264b0c84" providerId="ADAL" clId="{E9EC11B6-B1B4-4CFB-B69C-31D1096978E6}" dt="2023-08-19T04:44:29.457" v="2606" actId="207"/>
        <pc:sldMkLst>
          <pc:docMk/>
          <pc:sldMk cId="2694395061" sldId="366"/>
        </pc:sldMkLst>
        <pc:graphicFrameChg chg="add mod modGraphic">
          <ac:chgData name="ZHU Yiting" userId="ddf5a0a8-4523-4949-a79e-a9f0264b0c84" providerId="ADAL" clId="{E9EC11B6-B1B4-4CFB-B69C-31D1096978E6}" dt="2023-08-19T04:44:29.457" v="2606" actId="207"/>
          <ac:graphicFrameMkLst>
            <pc:docMk/>
            <pc:sldMk cId="2694395061" sldId="366"/>
            <ac:graphicFrameMk id="5" creationId="{5BFEB32F-C21D-F5B4-C7A5-47A032BE4054}"/>
          </ac:graphicFrameMkLst>
        </pc:graphicFrameChg>
        <pc:graphicFrameChg chg="del">
          <ac:chgData name="ZHU Yiting" userId="ddf5a0a8-4523-4949-a79e-a9f0264b0c84" providerId="ADAL" clId="{E9EC11B6-B1B4-4CFB-B69C-31D1096978E6}" dt="2023-08-19T04:44:20.823" v="2603" actId="478"/>
          <ac:graphicFrameMkLst>
            <pc:docMk/>
            <pc:sldMk cId="2694395061" sldId="366"/>
            <ac:graphicFrameMk id="6" creationId="{98EFFDDE-1655-6635-FF7C-63DD797A4E04}"/>
          </ac:graphicFrameMkLst>
        </pc:graphicFrameChg>
      </pc:sldChg>
      <pc:sldChg chg="addSp delSp modSp mod">
        <pc:chgData name="ZHU Yiting" userId="ddf5a0a8-4523-4949-a79e-a9f0264b0c84" providerId="ADAL" clId="{E9EC11B6-B1B4-4CFB-B69C-31D1096978E6}" dt="2023-08-19T04:47:02.553" v="2677"/>
        <pc:sldMkLst>
          <pc:docMk/>
          <pc:sldMk cId="4216809042" sldId="367"/>
        </pc:sldMkLst>
        <pc:graphicFrameChg chg="del">
          <ac:chgData name="ZHU Yiting" userId="ddf5a0a8-4523-4949-a79e-a9f0264b0c84" providerId="ADAL" clId="{E9EC11B6-B1B4-4CFB-B69C-31D1096978E6}" dt="2023-08-19T04:47:02.349" v="2676" actId="478"/>
          <ac:graphicFrameMkLst>
            <pc:docMk/>
            <pc:sldMk cId="4216809042" sldId="367"/>
            <ac:graphicFrameMk id="3" creationId="{E463E241-EDB5-13E6-1A45-00306289DEF6}"/>
          </ac:graphicFrameMkLst>
        </pc:graphicFrameChg>
        <pc:graphicFrameChg chg="add mod">
          <ac:chgData name="ZHU Yiting" userId="ddf5a0a8-4523-4949-a79e-a9f0264b0c84" providerId="ADAL" clId="{E9EC11B6-B1B4-4CFB-B69C-31D1096978E6}" dt="2023-08-19T04:47:02.553" v="2677"/>
          <ac:graphicFrameMkLst>
            <pc:docMk/>
            <pc:sldMk cId="4216809042" sldId="367"/>
            <ac:graphicFrameMk id="4" creationId="{59EFC822-F7B9-6D22-90C4-45895EC38BF1}"/>
          </ac:graphicFrameMkLst>
        </pc:graphicFrameChg>
      </pc:sldChg>
      <pc:sldChg chg="addSp delSp modSp del mod ord">
        <pc:chgData name="ZHU Yiting" userId="ddf5a0a8-4523-4949-a79e-a9f0264b0c84" providerId="ADAL" clId="{E9EC11B6-B1B4-4CFB-B69C-31D1096978E6}" dt="2023-08-19T10:32:22.212" v="7744" actId="47"/>
        <pc:sldMkLst>
          <pc:docMk/>
          <pc:sldMk cId="1632540850" sldId="368"/>
        </pc:sldMkLst>
        <pc:spChg chg="del mod">
          <ac:chgData name="ZHU Yiting" userId="ddf5a0a8-4523-4949-a79e-a9f0264b0c84" providerId="ADAL" clId="{E9EC11B6-B1B4-4CFB-B69C-31D1096978E6}" dt="2023-08-19T10:24:51.815" v="7419" actId="478"/>
          <ac:spMkLst>
            <pc:docMk/>
            <pc:sldMk cId="1632540850" sldId="368"/>
            <ac:spMk id="3" creationId="{FC951300-10C9-DF68-1E14-F4106B46C0E7}"/>
          </ac:spMkLst>
        </pc:spChg>
        <pc:spChg chg="del">
          <ac:chgData name="ZHU Yiting" userId="ddf5a0a8-4523-4949-a79e-a9f0264b0c84" providerId="ADAL" clId="{E9EC11B6-B1B4-4CFB-B69C-31D1096978E6}" dt="2023-08-19T10:24:51.815" v="7419" actId="478"/>
          <ac:spMkLst>
            <pc:docMk/>
            <pc:sldMk cId="1632540850" sldId="368"/>
            <ac:spMk id="6" creationId="{AFD5CAB7-DE6A-71D6-1320-13091304CEB2}"/>
          </ac:spMkLst>
        </pc:spChg>
        <pc:spChg chg="add del">
          <ac:chgData name="ZHU Yiting" userId="ddf5a0a8-4523-4949-a79e-a9f0264b0c84" providerId="ADAL" clId="{E9EC11B6-B1B4-4CFB-B69C-31D1096978E6}" dt="2023-08-19T10:14:27.592" v="6571" actId="478"/>
          <ac:spMkLst>
            <pc:docMk/>
            <pc:sldMk cId="1632540850" sldId="368"/>
            <ac:spMk id="7" creationId="{481511BF-B053-7996-21CD-DFA8BBBE3FF2}"/>
          </ac:spMkLst>
        </pc:spChg>
        <pc:spChg chg="del mod">
          <ac:chgData name="ZHU Yiting" userId="ddf5a0a8-4523-4949-a79e-a9f0264b0c84" providerId="ADAL" clId="{E9EC11B6-B1B4-4CFB-B69C-31D1096978E6}" dt="2023-08-19T10:24:08.911" v="7411" actId="478"/>
          <ac:spMkLst>
            <pc:docMk/>
            <pc:sldMk cId="1632540850" sldId="368"/>
            <ac:spMk id="11" creationId="{B9E31E70-0DBD-2DDE-F041-ABC18EA006B0}"/>
          </ac:spMkLst>
        </pc:spChg>
        <pc:spChg chg="mod">
          <ac:chgData name="ZHU Yiting" userId="ddf5a0a8-4523-4949-a79e-a9f0264b0c84" providerId="ADAL" clId="{E9EC11B6-B1B4-4CFB-B69C-31D1096978E6}" dt="2023-08-19T10:24:03.014" v="7410" actId="14100"/>
          <ac:spMkLst>
            <pc:docMk/>
            <pc:sldMk cId="1632540850" sldId="368"/>
            <ac:spMk id="12" creationId="{D029B542-5A82-04B8-1960-B5C559A49852}"/>
          </ac:spMkLst>
        </pc:spChg>
        <pc:spChg chg="mod">
          <ac:chgData name="ZHU Yiting" userId="ddf5a0a8-4523-4949-a79e-a9f0264b0c84" providerId="ADAL" clId="{E9EC11B6-B1B4-4CFB-B69C-31D1096978E6}" dt="2023-08-19T10:14:11.123" v="6569" actId="20577"/>
          <ac:spMkLst>
            <pc:docMk/>
            <pc:sldMk cId="1632540850" sldId="368"/>
            <ac:spMk id="641" creationId="{00000000-0000-0000-0000-000000000000}"/>
          </ac:spMkLst>
        </pc:spChg>
        <pc:spChg chg="del">
          <ac:chgData name="ZHU Yiting" userId="ddf5a0a8-4523-4949-a79e-a9f0264b0c84" providerId="ADAL" clId="{E9EC11B6-B1B4-4CFB-B69C-31D1096978E6}" dt="2023-08-19T10:24:51.815" v="7419" actId="478"/>
          <ac:spMkLst>
            <pc:docMk/>
            <pc:sldMk cId="1632540850" sldId="368"/>
            <ac:spMk id="698" creationId="{00000000-0000-0000-0000-000000000000}"/>
          </ac:spMkLst>
        </pc:spChg>
        <pc:graphicFrameChg chg="del">
          <ac:chgData name="ZHU Yiting" userId="ddf5a0a8-4523-4949-a79e-a9f0264b0c84" providerId="ADAL" clId="{E9EC11B6-B1B4-4CFB-B69C-31D1096978E6}" dt="2023-08-19T04:45:45.229" v="2636" actId="478"/>
          <ac:graphicFrameMkLst>
            <pc:docMk/>
            <pc:sldMk cId="1632540850" sldId="368"/>
            <ac:graphicFrameMk id="2" creationId="{291835D3-9105-F37B-A31D-1436DC4B262F}"/>
          </ac:graphicFrameMkLst>
        </pc:graphicFrameChg>
        <pc:graphicFrameChg chg="add mod">
          <ac:chgData name="ZHU Yiting" userId="ddf5a0a8-4523-4949-a79e-a9f0264b0c84" providerId="ADAL" clId="{E9EC11B6-B1B4-4CFB-B69C-31D1096978E6}" dt="2023-08-19T04:45:45.415" v="2637"/>
          <ac:graphicFrameMkLst>
            <pc:docMk/>
            <pc:sldMk cId="1632540850" sldId="368"/>
            <ac:graphicFrameMk id="4" creationId="{C5F2C7C7-726F-297A-9EA9-B0D6859EDC2F}"/>
          </ac:graphicFrameMkLst>
        </pc:graphicFrameChg>
        <pc:graphicFrameChg chg="del mod modGraphic">
          <ac:chgData name="ZHU Yiting" userId="ddf5a0a8-4523-4949-a79e-a9f0264b0c84" providerId="ADAL" clId="{E9EC11B6-B1B4-4CFB-B69C-31D1096978E6}" dt="2023-08-19T10:24:47.954" v="7418" actId="478"/>
          <ac:graphicFrameMkLst>
            <pc:docMk/>
            <pc:sldMk cId="1632540850" sldId="368"/>
            <ac:graphicFrameMk id="8" creationId="{06496D60-B24D-AFFA-7770-72DAB03231F7}"/>
          </ac:graphicFrameMkLst>
        </pc:graphicFrameChg>
        <pc:graphicFrameChg chg="del">
          <ac:chgData name="ZHU Yiting" userId="ddf5a0a8-4523-4949-a79e-a9f0264b0c84" providerId="ADAL" clId="{E9EC11B6-B1B4-4CFB-B69C-31D1096978E6}" dt="2023-08-19T10:24:51.815" v="7419" actId="478"/>
          <ac:graphicFrameMkLst>
            <pc:docMk/>
            <pc:sldMk cId="1632540850" sldId="368"/>
            <ac:graphicFrameMk id="13" creationId="{3A0A227F-686E-CE59-E53E-9A359E3B2769}"/>
          </ac:graphicFrameMkLst>
        </pc:graphicFrameChg>
      </pc:sldChg>
      <pc:sldChg chg="addSp delSp modSp mod">
        <pc:chgData name="ZHU Yiting" userId="ddf5a0a8-4523-4949-a79e-a9f0264b0c84" providerId="ADAL" clId="{E9EC11B6-B1B4-4CFB-B69C-31D1096978E6}" dt="2023-08-19T04:46:59.534" v="2675"/>
        <pc:sldMkLst>
          <pc:docMk/>
          <pc:sldMk cId="677213582" sldId="369"/>
        </pc:sldMkLst>
        <pc:graphicFrameChg chg="add del mod">
          <ac:chgData name="ZHU Yiting" userId="ddf5a0a8-4523-4949-a79e-a9f0264b0c84" providerId="ADAL" clId="{E9EC11B6-B1B4-4CFB-B69C-31D1096978E6}" dt="2023-08-19T04:46:59.344" v="2674" actId="478"/>
          <ac:graphicFrameMkLst>
            <pc:docMk/>
            <pc:sldMk cId="677213582" sldId="369"/>
            <ac:graphicFrameMk id="3" creationId="{A7D4F5BB-F8B5-AC01-BFF2-A7F34FE496D0}"/>
          </ac:graphicFrameMkLst>
        </pc:graphicFrameChg>
        <pc:graphicFrameChg chg="add mod">
          <ac:chgData name="ZHU Yiting" userId="ddf5a0a8-4523-4949-a79e-a9f0264b0c84" providerId="ADAL" clId="{E9EC11B6-B1B4-4CFB-B69C-31D1096978E6}" dt="2023-08-19T04:46:59.534" v="2675"/>
          <ac:graphicFrameMkLst>
            <pc:docMk/>
            <pc:sldMk cId="677213582" sldId="369"/>
            <ac:graphicFrameMk id="4" creationId="{E05C0F0E-9BC3-6E60-E563-A002C3799776}"/>
          </ac:graphicFrameMkLst>
        </pc:graphicFrameChg>
        <pc:graphicFrameChg chg="del">
          <ac:chgData name="ZHU Yiting" userId="ddf5a0a8-4523-4949-a79e-a9f0264b0c84" providerId="ADAL" clId="{E9EC11B6-B1B4-4CFB-B69C-31D1096978E6}" dt="2023-08-17T13:16:18.663" v="162" actId="478"/>
          <ac:graphicFrameMkLst>
            <pc:docMk/>
            <pc:sldMk cId="677213582" sldId="369"/>
            <ac:graphicFrameMk id="4" creationId="{F8C63807-D493-2A22-11E8-788CC868B753}"/>
          </ac:graphicFrameMkLst>
        </pc:graphicFrameChg>
      </pc:sldChg>
      <pc:sldChg chg="addSp delSp modSp mod">
        <pc:chgData name="ZHU Yiting" userId="ddf5a0a8-4523-4949-a79e-a9f0264b0c84" providerId="ADAL" clId="{E9EC11B6-B1B4-4CFB-B69C-31D1096978E6}" dt="2023-08-19T04:47:06.984" v="2679"/>
        <pc:sldMkLst>
          <pc:docMk/>
          <pc:sldMk cId="2946054364" sldId="370"/>
        </pc:sldMkLst>
        <pc:graphicFrameChg chg="add mod">
          <ac:chgData name="ZHU Yiting" userId="ddf5a0a8-4523-4949-a79e-a9f0264b0c84" providerId="ADAL" clId="{E9EC11B6-B1B4-4CFB-B69C-31D1096978E6}" dt="2023-08-19T04:47:06.984" v="2679"/>
          <ac:graphicFrameMkLst>
            <pc:docMk/>
            <pc:sldMk cId="2946054364" sldId="370"/>
            <ac:graphicFrameMk id="4" creationId="{12FAF705-2A62-C316-B1E0-B0C703444CEC}"/>
          </ac:graphicFrameMkLst>
        </pc:graphicFrameChg>
        <pc:graphicFrameChg chg="del">
          <ac:chgData name="ZHU Yiting" userId="ddf5a0a8-4523-4949-a79e-a9f0264b0c84" providerId="ADAL" clId="{E9EC11B6-B1B4-4CFB-B69C-31D1096978E6}" dt="2023-08-17T13:16:23.634" v="164" actId="478"/>
          <ac:graphicFrameMkLst>
            <pc:docMk/>
            <pc:sldMk cId="2946054364" sldId="370"/>
            <ac:graphicFrameMk id="4" creationId="{F8C63807-D493-2A22-11E8-788CC868B753}"/>
          </ac:graphicFrameMkLst>
        </pc:graphicFrameChg>
        <pc:graphicFrameChg chg="add del mod">
          <ac:chgData name="ZHU Yiting" userId="ddf5a0a8-4523-4949-a79e-a9f0264b0c84" providerId="ADAL" clId="{E9EC11B6-B1B4-4CFB-B69C-31D1096978E6}" dt="2023-08-19T04:47:06.783" v="2678" actId="478"/>
          <ac:graphicFrameMkLst>
            <pc:docMk/>
            <pc:sldMk cId="2946054364" sldId="370"/>
            <ac:graphicFrameMk id="7" creationId="{7EFF4A5E-A15F-0207-7F1A-BD2EE3CC8EB9}"/>
          </ac:graphicFrameMkLst>
        </pc:graphicFrameChg>
      </pc:sldChg>
      <pc:sldChg chg="add">
        <pc:chgData name="ZHU Yiting" userId="ddf5a0a8-4523-4949-a79e-a9f0264b0c84" providerId="ADAL" clId="{E9EC11B6-B1B4-4CFB-B69C-31D1096978E6}" dt="2023-08-19T10:40:29.853" v="8028"/>
        <pc:sldMkLst>
          <pc:docMk/>
          <pc:sldMk cId="1332539121" sldId="371"/>
        </pc:sldMkLst>
      </pc:sldChg>
      <pc:sldChg chg="addSp delSp modSp del mod">
        <pc:chgData name="ZHU Yiting" userId="ddf5a0a8-4523-4949-a79e-a9f0264b0c84" providerId="ADAL" clId="{E9EC11B6-B1B4-4CFB-B69C-31D1096978E6}" dt="2023-08-19T10:40:23.319" v="8027" actId="2696"/>
        <pc:sldMkLst>
          <pc:docMk/>
          <pc:sldMk cId="3067012238" sldId="371"/>
        </pc:sldMkLst>
        <pc:graphicFrameChg chg="del">
          <ac:chgData name="ZHU Yiting" userId="ddf5a0a8-4523-4949-a79e-a9f0264b0c84" providerId="ADAL" clId="{E9EC11B6-B1B4-4CFB-B69C-31D1096978E6}" dt="2023-08-19T04:45:59.160" v="2646" actId="478"/>
          <ac:graphicFrameMkLst>
            <pc:docMk/>
            <pc:sldMk cId="3067012238" sldId="371"/>
            <ac:graphicFrameMk id="2" creationId="{291835D3-9105-F37B-A31D-1436DC4B262F}"/>
          </ac:graphicFrameMkLst>
        </pc:graphicFrameChg>
        <pc:graphicFrameChg chg="add mod">
          <ac:chgData name="ZHU Yiting" userId="ddf5a0a8-4523-4949-a79e-a9f0264b0c84" providerId="ADAL" clId="{E9EC11B6-B1B4-4CFB-B69C-31D1096978E6}" dt="2023-08-19T04:45:59.432" v="2647"/>
          <ac:graphicFrameMkLst>
            <pc:docMk/>
            <pc:sldMk cId="3067012238" sldId="371"/>
            <ac:graphicFrameMk id="4" creationId="{91D0B42F-74D3-EAED-932C-3C57A407E65C}"/>
          </ac:graphicFrameMkLst>
        </pc:graphicFrameChg>
      </pc:sldChg>
      <pc:sldChg chg="addSp delSp modSp mod ord">
        <pc:chgData name="ZHU Yiting" userId="ddf5a0a8-4523-4949-a79e-a9f0264b0c84" providerId="ADAL" clId="{E9EC11B6-B1B4-4CFB-B69C-31D1096978E6}" dt="2023-08-20T02:18:58.818" v="18016" actId="20577"/>
        <pc:sldMkLst>
          <pc:docMk/>
          <pc:sldMk cId="1941612748" sldId="372"/>
        </pc:sldMkLst>
        <pc:spChg chg="mod">
          <ac:chgData name="ZHU Yiting" userId="ddf5a0a8-4523-4949-a79e-a9f0264b0c84" providerId="ADAL" clId="{E9EC11B6-B1B4-4CFB-B69C-31D1096978E6}" dt="2023-08-19T13:21:15.595" v="16380" actId="20577"/>
          <ac:spMkLst>
            <pc:docMk/>
            <pc:sldMk cId="1941612748" sldId="372"/>
            <ac:spMk id="4" creationId="{EDDE4BA0-B2F5-7F1D-15D6-3F25590947EE}"/>
          </ac:spMkLst>
        </pc:spChg>
        <pc:spChg chg="mod">
          <ac:chgData name="ZHU Yiting" userId="ddf5a0a8-4523-4949-a79e-a9f0264b0c84" providerId="ADAL" clId="{E9EC11B6-B1B4-4CFB-B69C-31D1096978E6}" dt="2023-08-19T08:11:41.292" v="3358" actId="1036"/>
          <ac:spMkLst>
            <pc:docMk/>
            <pc:sldMk cId="1941612748" sldId="372"/>
            <ac:spMk id="6" creationId="{44CC2271-BC8F-6763-5781-DD7EF6EE7980}"/>
          </ac:spMkLst>
        </pc:spChg>
        <pc:spChg chg="mod">
          <ac:chgData name="ZHU Yiting" userId="ddf5a0a8-4523-4949-a79e-a9f0264b0c84" providerId="ADAL" clId="{E9EC11B6-B1B4-4CFB-B69C-31D1096978E6}" dt="2023-08-19T08:11:47.686" v="3365" actId="1036"/>
          <ac:spMkLst>
            <pc:docMk/>
            <pc:sldMk cId="1941612748" sldId="372"/>
            <ac:spMk id="10" creationId="{E3BF565B-CF58-72D4-773A-1725955B7F61}"/>
          </ac:spMkLst>
        </pc:spChg>
        <pc:spChg chg="add mod">
          <ac:chgData name="ZHU Yiting" userId="ddf5a0a8-4523-4949-a79e-a9f0264b0c84" providerId="ADAL" clId="{E9EC11B6-B1B4-4CFB-B69C-31D1096978E6}" dt="2023-08-20T02:18:58.818" v="18016" actId="20577"/>
          <ac:spMkLst>
            <pc:docMk/>
            <pc:sldMk cId="1941612748" sldId="372"/>
            <ac:spMk id="12" creationId="{419EFF68-E720-3260-6D62-1A6251C0FC56}"/>
          </ac:spMkLst>
        </pc:spChg>
        <pc:graphicFrameChg chg="del">
          <ac:chgData name="ZHU Yiting" userId="ddf5a0a8-4523-4949-a79e-a9f0264b0c84" providerId="ADAL" clId="{E9EC11B6-B1B4-4CFB-B69C-31D1096978E6}" dt="2023-08-19T04:45:47.790" v="2638" actId="478"/>
          <ac:graphicFrameMkLst>
            <pc:docMk/>
            <pc:sldMk cId="1941612748" sldId="372"/>
            <ac:graphicFrameMk id="3" creationId="{06B9743F-7DEB-1E33-8C0C-F01839910FF9}"/>
          </ac:graphicFrameMkLst>
        </pc:graphicFrameChg>
        <pc:graphicFrameChg chg="add mod">
          <ac:chgData name="ZHU Yiting" userId="ddf5a0a8-4523-4949-a79e-a9f0264b0c84" providerId="ADAL" clId="{E9EC11B6-B1B4-4CFB-B69C-31D1096978E6}" dt="2023-08-19T04:45:48.005" v="2639"/>
          <ac:graphicFrameMkLst>
            <pc:docMk/>
            <pc:sldMk cId="1941612748" sldId="372"/>
            <ac:graphicFrameMk id="5" creationId="{84B403C9-0AD6-ADFF-67E0-64E5F6E8F4E6}"/>
          </ac:graphicFrameMkLst>
        </pc:graphicFrameChg>
        <pc:graphicFrameChg chg="mod modGraphic">
          <ac:chgData name="ZHU Yiting" userId="ddf5a0a8-4523-4949-a79e-a9f0264b0c84" providerId="ADAL" clId="{E9EC11B6-B1B4-4CFB-B69C-31D1096978E6}" dt="2023-08-19T11:56:55.990" v="13788"/>
          <ac:graphicFrameMkLst>
            <pc:docMk/>
            <pc:sldMk cId="1941612748" sldId="372"/>
            <ac:graphicFrameMk id="7" creationId="{26FF45BC-84E3-318E-00F9-C07B24C149E3}"/>
          </ac:graphicFrameMkLst>
        </pc:graphicFrameChg>
        <pc:graphicFrameChg chg="del mod">
          <ac:chgData name="ZHU Yiting" userId="ddf5a0a8-4523-4949-a79e-a9f0264b0c84" providerId="ADAL" clId="{E9EC11B6-B1B4-4CFB-B69C-31D1096978E6}" dt="2023-08-19T08:16:01.995" v="4052" actId="478"/>
          <ac:graphicFrameMkLst>
            <pc:docMk/>
            <pc:sldMk cId="1941612748" sldId="372"/>
            <ac:graphicFrameMk id="11" creationId="{C9B2ED5D-F9AD-D2E9-2B3A-79C4F25B3867}"/>
          </ac:graphicFrameMkLst>
        </pc:graphicFrameChg>
        <pc:graphicFrameChg chg="add del mod">
          <ac:chgData name="ZHU Yiting" userId="ddf5a0a8-4523-4949-a79e-a9f0264b0c84" providerId="ADAL" clId="{E9EC11B6-B1B4-4CFB-B69C-31D1096978E6}" dt="2023-08-19T08:17:24.330" v="4308" actId="478"/>
          <ac:graphicFrameMkLst>
            <pc:docMk/>
            <pc:sldMk cId="1941612748" sldId="372"/>
            <ac:graphicFrameMk id="13" creationId="{1F257079-F4FA-7312-26DD-0F87E0BF92EF}"/>
          </ac:graphicFrameMkLst>
        </pc:graphicFrameChg>
      </pc:sldChg>
      <pc:sldChg chg="addSp delSp modSp del mod">
        <pc:chgData name="ZHU Yiting" userId="ddf5a0a8-4523-4949-a79e-a9f0264b0c84" providerId="ADAL" clId="{E9EC11B6-B1B4-4CFB-B69C-31D1096978E6}" dt="2023-08-19T10:40:23.319" v="8027" actId="2696"/>
        <pc:sldMkLst>
          <pc:docMk/>
          <pc:sldMk cId="2563207877" sldId="373"/>
        </pc:sldMkLst>
        <pc:graphicFrameChg chg="del">
          <ac:chgData name="ZHU Yiting" userId="ddf5a0a8-4523-4949-a79e-a9f0264b0c84" providerId="ADAL" clId="{E9EC11B6-B1B4-4CFB-B69C-31D1096978E6}" dt="2023-08-19T04:46:18.447" v="2657" actId="478"/>
          <ac:graphicFrameMkLst>
            <pc:docMk/>
            <pc:sldMk cId="2563207877" sldId="373"/>
            <ac:graphicFrameMk id="2" creationId="{291835D3-9105-F37B-A31D-1436DC4B262F}"/>
          </ac:graphicFrameMkLst>
        </pc:graphicFrameChg>
        <pc:graphicFrameChg chg="add mod">
          <ac:chgData name="ZHU Yiting" userId="ddf5a0a8-4523-4949-a79e-a9f0264b0c84" providerId="ADAL" clId="{E9EC11B6-B1B4-4CFB-B69C-31D1096978E6}" dt="2023-08-19T04:46:18.655" v="2658"/>
          <ac:graphicFrameMkLst>
            <pc:docMk/>
            <pc:sldMk cId="2563207877" sldId="373"/>
            <ac:graphicFrameMk id="13" creationId="{371CB666-7974-E704-25F7-F11E8094B90B}"/>
          </ac:graphicFrameMkLst>
        </pc:graphicFrameChg>
      </pc:sldChg>
      <pc:sldChg chg="add">
        <pc:chgData name="ZHU Yiting" userId="ddf5a0a8-4523-4949-a79e-a9f0264b0c84" providerId="ADAL" clId="{E9EC11B6-B1B4-4CFB-B69C-31D1096978E6}" dt="2023-08-19T10:40:29.853" v="8028"/>
        <pc:sldMkLst>
          <pc:docMk/>
          <pc:sldMk cId="3321166979" sldId="373"/>
        </pc:sldMkLst>
      </pc:sldChg>
      <pc:sldChg chg="addSp delSp modSp mod">
        <pc:chgData name="ZHU Yiting" userId="ddf5a0a8-4523-4949-a79e-a9f0264b0c84" providerId="ADAL" clId="{E9EC11B6-B1B4-4CFB-B69C-31D1096978E6}" dt="2023-08-19T04:46:40.172" v="2667" actId="207"/>
        <pc:sldMkLst>
          <pc:docMk/>
          <pc:sldMk cId="1371463625" sldId="374"/>
        </pc:sldMkLst>
        <pc:graphicFrameChg chg="del modGraphic">
          <ac:chgData name="ZHU Yiting" userId="ddf5a0a8-4523-4949-a79e-a9f0264b0c84" providerId="ADAL" clId="{E9EC11B6-B1B4-4CFB-B69C-31D1096978E6}" dt="2023-08-19T04:46:32.587" v="2664" actId="478"/>
          <ac:graphicFrameMkLst>
            <pc:docMk/>
            <pc:sldMk cId="1371463625" sldId="374"/>
            <ac:graphicFrameMk id="4" creationId="{887C1F8F-49A4-CE26-74A2-78E093C6B641}"/>
          </ac:graphicFrameMkLst>
        </pc:graphicFrameChg>
        <pc:graphicFrameChg chg="add mod modGraphic">
          <ac:chgData name="ZHU Yiting" userId="ddf5a0a8-4523-4949-a79e-a9f0264b0c84" providerId="ADAL" clId="{E9EC11B6-B1B4-4CFB-B69C-31D1096978E6}" dt="2023-08-19T04:46:40.172" v="2667" actId="207"/>
          <ac:graphicFrameMkLst>
            <pc:docMk/>
            <pc:sldMk cId="1371463625" sldId="374"/>
            <ac:graphicFrameMk id="5" creationId="{F3EC0634-4304-3F3A-2A2C-DCCD28AE1EC8}"/>
          </ac:graphicFrameMkLst>
        </pc:graphicFrameChg>
      </pc:sldChg>
      <pc:sldChg chg="addSp delSp modSp mod">
        <pc:chgData name="ZHU Yiting" userId="ddf5a0a8-4523-4949-a79e-a9f0264b0c84" providerId="ADAL" clId="{E9EC11B6-B1B4-4CFB-B69C-31D1096978E6}" dt="2023-08-19T04:47:16.632" v="2685"/>
        <pc:sldMkLst>
          <pc:docMk/>
          <pc:sldMk cId="3260143589" sldId="375"/>
        </pc:sldMkLst>
        <pc:graphicFrameChg chg="add del mod">
          <ac:chgData name="ZHU Yiting" userId="ddf5a0a8-4523-4949-a79e-a9f0264b0c84" providerId="ADAL" clId="{E9EC11B6-B1B4-4CFB-B69C-31D1096978E6}" dt="2023-08-19T04:47:16.437" v="2684" actId="478"/>
          <ac:graphicFrameMkLst>
            <pc:docMk/>
            <pc:sldMk cId="3260143589" sldId="375"/>
            <ac:graphicFrameMk id="3" creationId="{ADBB19B8-84AD-F08B-E66E-68ECCF5B927D}"/>
          </ac:graphicFrameMkLst>
        </pc:graphicFrameChg>
        <pc:graphicFrameChg chg="add mod">
          <ac:chgData name="ZHU Yiting" userId="ddf5a0a8-4523-4949-a79e-a9f0264b0c84" providerId="ADAL" clId="{E9EC11B6-B1B4-4CFB-B69C-31D1096978E6}" dt="2023-08-19T04:47:16.632" v="2685"/>
          <ac:graphicFrameMkLst>
            <pc:docMk/>
            <pc:sldMk cId="3260143589" sldId="375"/>
            <ac:graphicFrameMk id="4" creationId="{235DD365-0786-69C0-46AB-EE7CEDCB8BE3}"/>
          </ac:graphicFrameMkLst>
        </pc:graphicFrameChg>
        <pc:graphicFrameChg chg="del">
          <ac:chgData name="ZHU Yiting" userId="ddf5a0a8-4523-4949-a79e-a9f0264b0c84" providerId="ADAL" clId="{E9EC11B6-B1B4-4CFB-B69C-31D1096978E6}" dt="2023-08-17T13:16:35.989" v="166" actId="478"/>
          <ac:graphicFrameMkLst>
            <pc:docMk/>
            <pc:sldMk cId="3260143589" sldId="375"/>
            <ac:graphicFrameMk id="4" creationId="{F8C63807-D493-2A22-11E8-788CC868B753}"/>
          </ac:graphicFrameMkLst>
        </pc:graphicFrameChg>
      </pc:sldChg>
      <pc:sldChg chg="addSp delSp modSp mod">
        <pc:chgData name="ZHU Yiting" userId="ddf5a0a8-4523-4949-a79e-a9f0264b0c84" providerId="ADAL" clId="{E9EC11B6-B1B4-4CFB-B69C-31D1096978E6}" dt="2023-08-19T04:47:20.365" v="2687"/>
        <pc:sldMkLst>
          <pc:docMk/>
          <pc:sldMk cId="1864552397" sldId="378"/>
        </pc:sldMkLst>
        <pc:graphicFrameChg chg="add del mod">
          <ac:chgData name="ZHU Yiting" userId="ddf5a0a8-4523-4949-a79e-a9f0264b0c84" providerId="ADAL" clId="{E9EC11B6-B1B4-4CFB-B69C-31D1096978E6}" dt="2023-08-19T04:47:20.162" v="2686" actId="478"/>
          <ac:graphicFrameMkLst>
            <pc:docMk/>
            <pc:sldMk cId="1864552397" sldId="378"/>
            <ac:graphicFrameMk id="3" creationId="{8502CAB6-5F36-B2C5-D9CA-71A019A1F005}"/>
          </ac:graphicFrameMkLst>
        </pc:graphicFrameChg>
        <pc:graphicFrameChg chg="add mod">
          <ac:chgData name="ZHU Yiting" userId="ddf5a0a8-4523-4949-a79e-a9f0264b0c84" providerId="ADAL" clId="{E9EC11B6-B1B4-4CFB-B69C-31D1096978E6}" dt="2023-08-19T04:47:20.365" v="2687"/>
          <ac:graphicFrameMkLst>
            <pc:docMk/>
            <pc:sldMk cId="1864552397" sldId="378"/>
            <ac:graphicFrameMk id="4" creationId="{42C740ED-9028-9215-D01E-0C38A4BECDED}"/>
          </ac:graphicFrameMkLst>
        </pc:graphicFrameChg>
        <pc:graphicFrameChg chg="del">
          <ac:chgData name="ZHU Yiting" userId="ddf5a0a8-4523-4949-a79e-a9f0264b0c84" providerId="ADAL" clId="{E9EC11B6-B1B4-4CFB-B69C-31D1096978E6}" dt="2023-08-17T13:16:40.295" v="168" actId="478"/>
          <ac:graphicFrameMkLst>
            <pc:docMk/>
            <pc:sldMk cId="1864552397" sldId="378"/>
            <ac:graphicFrameMk id="4" creationId="{F8C63807-D493-2A22-11E8-788CC868B753}"/>
          </ac:graphicFrameMkLst>
        </pc:graphicFrameChg>
      </pc:sldChg>
      <pc:sldChg chg="addSp delSp modSp mod">
        <pc:chgData name="ZHU Yiting" userId="ddf5a0a8-4523-4949-a79e-a9f0264b0c84" providerId="ADAL" clId="{E9EC11B6-B1B4-4CFB-B69C-31D1096978E6}" dt="2023-08-20T02:18:25.084" v="17958" actId="20577"/>
        <pc:sldMkLst>
          <pc:docMk/>
          <pc:sldMk cId="1019368997" sldId="379"/>
        </pc:sldMkLst>
        <pc:graphicFrameChg chg="del">
          <ac:chgData name="ZHU Yiting" userId="ddf5a0a8-4523-4949-a79e-a9f0264b0c84" providerId="ADAL" clId="{E9EC11B6-B1B4-4CFB-B69C-31D1096978E6}" dt="2023-08-19T04:47:23.263" v="2688" actId="478"/>
          <ac:graphicFrameMkLst>
            <pc:docMk/>
            <pc:sldMk cId="1019368997" sldId="379"/>
            <ac:graphicFrameMk id="3" creationId="{E463E241-EDB5-13E6-1A45-00306289DEF6}"/>
          </ac:graphicFrameMkLst>
        </pc:graphicFrameChg>
        <pc:graphicFrameChg chg="modGraphic">
          <ac:chgData name="ZHU Yiting" userId="ddf5a0a8-4523-4949-a79e-a9f0264b0c84" providerId="ADAL" clId="{E9EC11B6-B1B4-4CFB-B69C-31D1096978E6}" dt="2023-08-20T02:18:25.084" v="17958" actId="20577"/>
          <ac:graphicFrameMkLst>
            <pc:docMk/>
            <pc:sldMk cId="1019368997" sldId="379"/>
            <ac:graphicFrameMk id="5" creationId="{71936E26-1A6C-A61F-EFDE-0CD9D6B470E9}"/>
          </ac:graphicFrameMkLst>
        </pc:graphicFrameChg>
        <pc:graphicFrameChg chg="add mod">
          <ac:chgData name="ZHU Yiting" userId="ddf5a0a8-4523-4949-a79e-a9f0264b0c84" providerId="ADAL" clId="{E9EC11B6-B1B4-4CFB-B69C-31D1096978E6}" dt="2023-08-19T04:47:23.477" v="2689"/>
          <ac:graphicFrameMkLst>
            <pc:docMk/>
            <pc:sldMk cId="1019368997" sldId="379"/>
            <ac:graphicFrameMk id="6" creationId="{B6066F16-6841-6837-2765-CC32EBD15D13}"/>
          </ac:graphicFrameMkLst>
        </pc:graphicFrameChg>
      </pc:sldChg>
      <pc:sldChg chg="delSp modSp mod">
        <pc:chgData name="ZHU Yiting" userId="ddf5a0a8-4523-4949-a79e-a9f0264b0c84" providerId="ADAL" clId="{E9EC11B6-B1B4-4CFB-B69C-31D1096978E6}" dt="2023-08-20T02:06:49.941" v="17894" actId="14100"/>
        <pc:sldMkLst>
          <pc:docMk/>
          <pc:sldMk cId="120217172" sldId="380"/>
        </pc:sldMkLst>
        <pc:spChg chg="mod">
          <ac:chgData name="ZHU Yiting" userId="ddf5a0a8-4523-4949-a79e-a9f0264b0c84" providerId="ADAL" clId="{E9EC11B6-B1B4-4CFB-B69C-31D1096978E6}" dt="2023-08-20T02:04:12.458" v="17893" actId="20577"/>
          <ac:spMkLst>
            <pc:docMk/>
            <pc:sldMk cId="120217172" sldId="380"/>
            <ac:spMk id="13" creationId="{98832ED3-034C-18EF-FA1B-903BDA1519DB}"/>
          </ac:spMkLst>
        </pc:spChg>
        <pc:graphicFrameChg chg="mod modGraphic">
          <ac:chgData name="ZHU Yiting" userId="ddf5a0a8-4523-4949-a79e-a9f0264b0c84" providerId="ADAL" clId="{E9EC11B6-B1B4-4CFB-B69C-31D1096978E6}" dt="2023-08-20T02:06:49.941" v="17894" actId="14100"/>
          <ac:graphicFrameMkLst>
            <pc:docMk/>
            <pc:sldMk cId="120217172" sldId="380"/>
            <ac:graphicFrameMk id="4" creationId="{6949F397-195F-7AF5-4CE2-FF07EE46087A}"/>
          </ac:graphicFrameMkLst>
        </pc:graphicFrameChg>
        <pc:graphicFrameChg chg="del">
          <ac:chgData name="ZHU Yiting" userId="ddf5a0a8-4523-4949-a79e-a9f0264b0c84" providerId="ADAL" clId="{E9EC11B6-B1B4-4CFB-B69C-31D1096978E6}" dt="2023-08-19T04:43:47.407" v="2596" actId="478"/>
          <ac:graphicFrameMkLst>
            <pc:docMk/>
            <pc:sldMk cId="120217172" sldId="380"/>
            <ac:graphicFrameMk id="12" creationId="{5FC4D63E-569C-90B1-6F60-034FCFEF58A1}"/>
          </ac:graphicFrameMkLst>
        </pc:graphicFrameChg>
      </pc:sldChg>
      <pc:sldChg chg="addSp delSp modSp mod">
        <pc:chgData name="ZHU Yiting" userId="ddf5a0a8-4523-4949-a79e-a9f0264b0c84" providerId="ADAL" clId="{E9EC11B6-B1B4-4CFB-B69C-31D1096978E6}" dt="2023-08-19T12:09:43.890" v="14177" actId="20577"/>
        <pc:sldMkLst>
          <pc:docMk/>
          <pc:sldMk cId="957148736" sldId="1043"/>
        </pc:sldMkLst>
        <pc:spChg chg="mod">
          <ac:chgData name="ZHU Yiting" userId="ddf5a0a8-4523-4949-a79e-a9f0264b0c84" providerId="ADAL" clId="{E9EC11B6-B1B4-4CFB-B69C-31D1096978E6}" dt="2023-08-19T12:09:43.890" v="14177" actId="20577"/>
          <ac:spMkLst>
            <pc:docMk/>
            <pc:sldMk cId="957148736" sldId="1043"/>
            <ac:spMk id="10" creationId="{186F9944-F2B1-5C99-0561-4D70A4185660}"/>
          </ac:spMkLst>
        </pc:spChg>
        <pc:spChg chg="mod">
          <ac:chgData name="ZHU Yiting" userId="ddf5a0a8-4523-4949-a79e-a9f0264b0c84" providerId="ADAL" clId="{E9EC11B6-B1B4-4CFB-B69C-31D1096978E6}" dt="2023-08-19T12:09:34.014" v="14172" actId="20577"/>
          <ac:spMkLst>
            <pc:docMk/>
            <pc:sldMk cId="957148736" sldId="1043"/>
            <ac:spMk id="12" creationId="{D343DE8A-891B-FF49-E139-10B56F528783}"/>
          </ac:spMkLst>
        </pc:spChg>
        <pc:graphicFrameChg chg="add mod">
          <ac:chgData name="ZHU Yiting" userId="ddf5a0a8-4523-4949-a79e-a9f0264b0c84" providerId="ADAL" clId="{E9EC11B6-B1B4-4CFB-B69C-31D1096978E6}" dt="2023-08-19T04:44:34.175" v="2608"/>
          <ac:graphicFrameMkLst>
            <pc:docMk/>
            <pc:sldMk cId="957148736" sldId="1043"/>
            <ac:graphicFrameMk id="2" creationId="{509474A6-FFD7-80AA-CE52-B030E1C7812C}"/>
          </ac:graphicFrameMkLst>
        </pc:graphicFrameChg>
        <pc:graphicFrameChg chg="del">
          <ac:chgData name="ZHU Yiting" userId="ddf5a0a8-4523-4949-a79e-a9f0264b0c84" providerId="ADAL" clId="{E9EC11B6-B1B4-4CFB-B69C-31D1096978E6}" dt="2023-08-19T04:44:34.038" v="2607" actId="478"/>
          <ac:graphicFrameMkLst>
            <pc:docMk/>
            <pc:sldMk cId="957148736" sldId="1043"/>
            <ac:graphicFrameMk id="3" creationId="{B6B27565-A17C-A200-44F7-5F5717481894}"/>
          </ac:graphicFrameMkLst>
        </pc:graphicFrameChg>
      </pc:sldChg>
      <pc:sldChg chg="addSp delSp modSp mod">
        <pc:chgData name="ZHU Yiting" userId="ddf5a0a8-4523-4949-a79e-a9f0264b0c84" providerId="ADAL" clId="{E9EC11B6-B1B4-4CFB-B69C-31D1096978E6}" dt="2023-08-19T04:44:55.005" v="2616"/>
        <pc:sldMkLst>
          <pc:docMk/>
          <pc:sldMk cId="1253011690" sldId="1044"/>
        </pc:sldMkLst>
        <pc:graphicFrameChg chg="del">
          <ac:chgData name="ZHU Yiting" userId="ddf5a0a8-4523-4949-a79e-a9f0264b0c84" providerId="ADAL" clId="{E9EC11B6-B1B4-4CFB-B69C-31D1096978E6}" dt="2023-08-19T04:44:54.796" v="2615" actId="478"/>
          <ac:graphicFrameMkLst>
            <pc:docMk/>
            <pc:sldMk cId="1253011690" sldId="1044"/>
            <ac:graphicFrameMk id="3" creationId="{DC379BC5-586D-6A71-EF02-59C8EBA69AD9}"/>
          </ac:graphicFrameMkLst>
        </pc:graphicFrameChg>
        <pc:graphicFrameChg chg="add mod">
          <ac:chgData name="ZHU Yiting" userId="ddf5a0a8-4523-4949-a79e-a9f0264b0c84" providerId="ADAL" clId="{E9EC11B6-B1B4-4CFB-B69C-31D1096978E6}" dt="2023-08-19T04:44:55.005" v="2616"/>
          <ac:graphicFrameMkLst>
            <pc:docMk/>
            <pc:sldMk cId="1253011690" sldId="1044"/>
            <ac:graphicFrameMk id="5" creationId="{FD76C0ED-4AEA-72D1-57BE-5F3629270BFC}"/>
          </ac:graphicFrameMkLst>
        </pc:graphicFrameChg>
      </pc:sldChg>
      <pc:sldChg chg="addSp delSp modSp mod">
        <pc:chgData name="ZHU Yiting" userId="ddf5a0a8-4523-4949-a79e-a9f0264b0c84" providerId="ADAL" clId="{E9EC11B6-B1B4-4CFB-B69C-31D1096978E6}" dt="2023-08-19T04:44:58.769" v="2618"/>
        <pc:sldMkLst>
          <pc:docMk/>
          <pc:sldMk cId="1216229401" sldId="1045"/>
        </pc:sldMkLst>
        <pc:graphicFrameChg chg="del">
          <ac:chgData name="ZHU Yiting" userId="ddf5a0a8-4523-4949-a79e-a9f0264b0c84" providerId="ADAL" clId="{E9EC11B6-B1B4-4CFB-B69C-31D1096978E6}" dt="2023-08-19T04:44:58.566" v="2617" actId="478"/>
          <ac:graphicFrameMkLst>
            <pc:docMk/>
            <pc:sldMk cId="1216229401" sldId="1045"/>
            <ac:graphicFrameMk id="3" creationId="{9874B67E-F220-4920-B43C-712757396D05}"/>
          </ac:graphicFrameMkLst>
        </pc:graphicFrameChg>
        <pc:graphicFrameChg chg="add mod">
          <ac:chgData name="ZHU Yiting" userId="ddf5a0a8-4523-4949-a79e-a9f0264b0c84" providerId="ADAL" clId="{E9EC11B6-B1B4-4CFB-B69C-31D1096978E6}" dt="2023-08-19T04:44:58.769" v="2618"/>
          <ac:graphicFrameMkLst>
            <pc:docMk/>
            <pc:sldMk cId="1216229401" sldId="1045"/>
            <ac:graphicFrameMk id="6" creationId="{AFBC9D2E-B09D-46FC-4895-76B4A36593D7}"/>
          </ac:graphicFrameMkLst>
        </pc:graphicFrameChg>
      </pc:sldChg>
      <pc:sldChg chg="addSp delSp modSp mod">
        <pc:chgData name="ZHU Yiting" userId="ddf5a0a8-4523-4949-a79e-a9f0264b0c84" providerId="ADAL" clId="{E9EC11B6-B1B4-4CFB-B69C-31D1096978E6}" dt="2023-08-19T04:45:29.476" v="2626" actId="113"/>
        <pc:sldMkLst>
          <pc:docMk/>
          <pc:sldMk cId="1632106119" sldId="1046"/>
        </pc:sldMkLst>
        <pc:spChg chg="add mod">
          <ac:chgData name="ZHU Yiting" userId="ddf5a0a8-4523-4949-a79e-a9f0264b0c84" providerId="ADAL" clId="{E9EC11B6-B1B4-4CFB-B69C-31D1096978E6}" dt="2023-08-19T04:22:13.093" v="1074" actId="14100"/>
          <ac:spMkLst>
            <pc:docMk/>
            <pc:sldMk cId="1632106119" sldId="1046"/>
            <ac:spMk id="5" creationId="{38177D02-E152-86CC-8BDD-22F51A202250}"/>
          </ac:spMkLst>
        </pc:spChg>
        <pc:spChg chg="mod">
          <ac:chgData name="ZHU Yiting" userId="ddf5a0a8-4523-4949-a79e-a9f0264b0c84" providerId="ADAL" clId="{E9EC11B6-B1B4-4CFB-B69C-31D1096978E6}" dt="2023-08-19T04:40:48.124" v="2576" actId="113"/>
          <ac:spMkLst>
            <pc:docMk/>
            <pc:sldMk cId="1632106119" sldId="1046"/>
            <ac:spMk id="9" creationId="{EBA83732-8B81-2EBF-994B-8A22B855BFF5}"/>
          </ac:spMkLst>
        </pc:spChg>
        <pc:spChg chg="mod">
          <ac:chgData name="ZHU Yiting" userId="ddf5a0a8-4523-4949-a79e-a9f0264b0c84" providerId="ADAL" clId="{E9EC11B6-B1B4-4CFB-B69C-31D1096978E6}" dt="2023-08-19T04:04:45.095" v="333" actId="1076"/>
          <ac:spMkLst>
            <pc:docMk/>
            <pc:sldMk cId="1632106119" sldId="1046"/>
            <ac:spMk id="2259" creationId="{00000000-0000-0000-0000-000000000000}"/>
          </ac:spMkLst>
        </pc:spChg>
        <pc:graphicFrameChg chg="del">
          <ac:chgData name="ZHU Yiting" userId="ddf5a0a8-4523-4949-a79e-a9f0264b0c84" providerId="ADAL" clId="{E9EC11B6-B1B4-4CFB-B69C-31D1096978E6}" dt="2023-08-19T04:45:18.017" v="2621" actId="478"/>
          <ac:graphicFrameMkLst>
            <pc:docMk/>
            <pc:sldMk cId="1632106119" sldId="1046"/>
            <ac:graphicFrameMk id="3" creationId="{5D5DCC82-D2D2-E456-C5D1-0E4692F6DC26}"/>
          </ac:graphicFrameMkLst>
        </pc:graphicFrameChg>
        <pc:graphicFrameChg chg="add mod modGraphic">
          <ac:chgData name="ZHU Yiting" userId="ddf5a0a8-4523-4949-a79e-a9f0264b0c84" providerId="ADAL" clId="{E9EC11B6-B1B4-4CFB-B69C-31D1096978E6}" dt="2023-08-19T04:45:29.476" v="2626" actId="113"/>
          <ac:graphicFrameMkLst>
            <pc:docMk/>
            <pc:sldMk cId="1632106119" sldId="1046"/>
            <ac:graphicFrameMk id="6" creationId="{AD9A9436-0F4B-677C-AA9B-9BBFF672CDA0}"/>
          </ac:graphicFrameMkLst>
        </pc:graphicFrameChg>
        <pc:picChg chg="add mod">
          <ac:chgData name="ZHU Yiting" userId="ddf5a0a8-4523-4949-a79e-a9f0264b0c84" providerId="ADAL" clId="{E9EC11B6-B1B4-4CFB-B69C-31D1096978E6}" dt="2023-08-19T04:02:36.440" v="260" actId="1076"/>
          <ac:picMkLst>
            <pc:docMk/>
            <pc:sldMk cId="1632106119" sldId="1046"/>
            <ac:picMk id="1026" creationId="{D8286A34-A4FD-488C-3A2C-AB50CE7C4B77}"/>
          </ac:picMkLst>
        </pc:picChg>
      </pc:sldChg>
      <pc:sldChg chg="addSp delSp modSp del mod">
        <pc:chgData name="ZHU Yiting" userId="ddf5a0a8-4523-4949-a79e-a9f0264b0c84" providerId="ADAL" clId="{E9EC11B6-B1B4-4CFB-B69C-31D1096978E6}" dt="2023-08-19T13:47:15.471" v="17688" actId="47"/>
        <pc:sldMkLst>
          <pc:docMk/>
          <pc:sldMk cId="2022780740" sldId="1047"/>
        </pc:sldMkLst>
        <pc:spChg chg="mod">
          <ac:chgData name="ZHU Yiting" userId="ddf5a0a8-4523-4949-a79e-a9f0264b0c84" providerId="ADAL" clId="{E9EC11B6-B1B4-4CFB-B69C-31D1096978E6}" dt="2023-08-19T13:44:21.763" v="17627" actId="20577"/>
          <ac:spMkLst>
            <pc:docMk/>
            <pc:sldMk cId="2022780740" sldId="1047"/>
            <ac:spMk id="18" creationId="{7328C050-65B4-0185-C67B-A179D480D1CB}"/>
          </ac:spMkLst>
        </pc:spChg>
        <pc:graphicFrameChg chg="add del mod modGraphic">
          <ac:chgData name="ZHU Yiting" userId="ddf5a0a8-4523-4949-a79e-a9f0264b0c84" providerId="ADAL" clId="{E9EC11B6-B1B4-4CFB-B69C-31D1096978E6}" dt="2023-08-19T12:58:43.387" v="15544" actId="478"/>
          <ac:graphicFrameMkLst>
            <pc:docMk/>
            <pc:sldMk cId="2022780740" sldId="1047"/>
            <ac:graphicFrameMk id="3" creationId="{3BF7E4D4-DFC9-3752-901C-964C14B6B0EA}"/>
          </ac:graphicFrameMkLst>
        </pc:graphicFrameChg>
        <pc:graphicFrameChg chg="del">
          <ac:chgData name="ZHU Yiting" userId="ddf5a0a8-4523-4949-a79e-a9f0264b0c84" providerId="ADAL" clId="{E9EC11B6-B1B4-4CFB-B69C-31D1096978E6}" dt="2023-08-19T04:45:42.513" v="2634" actId="478"/>
          <ac:graphicFrameMkLst>
            <pc:docMk/>
            <pc:sldMk cId="2022780740" sldId="1047"/>
            <ac:graphicFrameMk id="16" creationId="{E3B89DA1-51F2-FDE2-450D-AF0A4E795EB6}"/>
          </ac:graphicFrameMkLst>
        </pc:graphicFrameChg>
      </pc:sldChg>
      <pc:sldChg chg="delSp modSp add mod ord">
        <pc:chgData name="ZHU Yiting" userId="ddf5a0a8-4523-4949-a79e-a9f0264b0c84" providerId="ADAL" clId="{E9EC11B6-B1B4-4CFB-B69C-31D1096978E6}" dt="2023-08-19T13:51:41.102" v="17856" actId="14100"/>
        <pc:sldMkLst>
          <pc:docMk/>
          <pc:sldMk cId="2251051821" sldId="1048"/>
        </pc:sldMkLst>
        <pc:spChg chg="mod">
          <ac:chgData name="ZHU Yiting" userId="ddf5a0a8-4523-4949-a79e-a9f0264b0c84" providerId="ADAL" clId="{E9EC11B6-B1B4-4CFB-B69C-31D1096978E6}" dt="2023-08-19T13:51:41.102" v="17856" actId="14100"/>
          <ac:spMkLst>
            <pc:docMk/>
            <pc:sldMk cId="2251051821" sldId="1048"/>
            <ac:spMk id="4" creationId="{D3060061-CADF-85CB-3F15-1436C7229418}"/>
          </ac:spMkLst>
        </pc:spChg>
        <pc:spChg chg="mod">
          <ac:chgData name="ZHU Yiting" userId="ddf5a0a8-4523-4949-a79e-a9f0264b0c84" providerId="ADAL" clId="{E9EC11B6-B1B4-4CFB-B69C-31D1096978E6}" dt="2023-08-19T13:51:30.629" v="17850" actId="20577"/>
          <ac:spMkLst>
            <pc:docMk/>
            <pc:sldMk cId="2251051821" sldId="1048"/>
            <ac:spMk id="8" creationId="{6D7C346E-8C8F-90FF-9121-A70DD2E9539B}"/>
          </ac:spMkLst>
        </pc:spChg>
        <pc:graphicFrameChg chg="del">
          <ac:chgData name="ZHU Yiting" userId="ddf5a0a8-4523-4949-a79e-a9f0264b0c84" providerId="ADAL" clId="{E9EC11B6-B1B4-4CFB-B69C-31D1096978E6}" dt="2023-08-19T13:51:24.505" v="17817" actId="478"/>
          <ac:graphicFrameMkLst>
            <pc:docMk/>
            <pc:sldMk cId="2251051821" sldId="1048"/>
            <ac:graphicFrameMk id="5" creationId="{30852E4A-E9AB-1BE0-2E5C-C5B18ABF26A1}"/>
          </ac:graphicFrameMkLst>
        </pc:graphicFrameChg>
      </pc:sldChg>
      <pc:sldChg chg="addSp delSp modSp del mod">
        <pc:chgData name="ZHU Yiting" userId="ddf5a0a8-4523-4949-a79e-a9f0264b0c84" providerId="ADAL" clId="{E9EC11B6-B1B4-4CFB-B69C-31D1096978E6}" dt="2023-08-19T10:39:16.582" v="8001" actId="2696"/>
        <pc:sldMkLst>
          <pc:docMk/>
          <pc:sldMk cId="2881303232" sldId="1048"/>
        </pc:sldMkLst>
        <pc:graphicFrameChg chg="del modGraphic">
          <ac:chgData name="ZHU Yiting" userId="ddf5a0a8-4523-4949-a79e-a9f0264b0c84" providerId="ADAL" clId="{E9EC11B6-B1B4-4CFB-B69C-31D1096978E6}" dt="2023-08-19T04:46:24.963" v="2660" actId="478"/>
          <ac:graphicFrameMkLst>
            <pc:docMk/>
            <pc:sldMk cId="2881303232" sldId="1048"/>
            <ac:graphicFrameMk id="3" creationId="{3D7ED809-C9E8-2D04-2D95-A308B728F6D4}"/>
          </ac:graphicFrameMkLst>
        </pc:graphicFrameChg>
        <pc:graphicFrameChg chg="add mod">
          <ac:chgData name="ZHU Yiting" userId="ddf5a0a8-4523-4949-a79e-a9f0264b0c84" providerId="ADAL" clId="{E9EC11B6-B1B4-4CFB-B69C-31D1096978E6}" dt="2023-08-19T04:46:25.173" v="2661"/>
          <ac:graphicFrameMkLst>
            <pc:docMk/>
            <pc:sldMk cId="2881303232" sldId="1048"/>
            <ac:graphicFrameMk id="5" creationId="{30852E4A-E9AB-1BE0-2E5C-C5B18ABF26A1}"/>
          </ac:graphicFrameMkLst>
        </pc:graphicFrameChg>
      </pc:sldChg>
      <pc:sldChg chg="addSp delSp modSp mod ord">
        <pc:chgData name="ZHU Yiting" userId="ddf5a0a8-4523-4949-a79e-a9f0264b0c84" providerId="ADAL" clId="{E9EC11B6-B1B4-4CFB-B69C-31D1096978E6}" dt="2023-08-19T11:02:03.742" v="9761" actId="20577"/>
        <pc:sldMkLst>
          <pc:docMk/>
          <pc:sldMk cId="779489973" sldId="1051"/>
        </pc:sldMkLst>
        <pc:spChg chg="mod">
          <ac:chgData name="ZHU Yiting" userId="ddf5a0a8-4523-4949-a79e-a9f0264b0c84" providerId="ADAL" clId="{E9EC11B6-B1B4-4CFB-B69C-31D1096978E6}" dt="2023-08-19T09:02:09.051" v="5183" actId="14100"/>
          <ac:spMkLst>
            <pc:docMk/>
            <pc:sldMk cId="779489973" sldId="1051"/>
            <ac:spMk id="2" creationId="{2D47BE60-4F73-E0FB-85AB-9CD4E24CAB3F}"/>
          </ac:spMkLst>
        </pc:spChg>
        <pc:spChg chg="add del mod">
          <ac:chgData name="ZHU Yiting" userId="ddf5a0a8-4523-4949-a79e-a9f0264b0c84" providerId="ADAL" clId="{E9EC11B6-B1B4-4CFB-B69C-31D1096978E6}" dt="2023-08-19T09:39:53.763" v="5404" actId="478"/>
          <ac:spMkLst>
            <pc:docMk/>
            <pc:sldMk cId="779489973" sldId="1051"/>
            <ac:spMk id="5" creationId="{7A02AF1B-77BE-6B11-B6F4-04003EDA515A}"/>
          </ac:spMkLst>
        </pc:spChg>
        <pc:spChg chg="add del mod">
          <ac:chgData name="ZHU Yiting" userId="ddf5a0a8-4523-4949-a79e-a9f0264b0c84" providerId="ADAL" clId="{E9EC11B6-B1B4-4CFB-B69C-31D1096978E6}" dt="2023-08-19T09:39:52.481" v="5403" actId="478"/>
          <ac:spMkLst>
            <pc:docMk/>
            <pc:sldMk cId="779489973" sldId="1051"/>
            <ac:spMk id="6" creationId="{15A7ECA5-F852-84AD-F565-3280DA4E51C7}"/>
          </ac:spMkLst>
        </pc:spChg>
        <pc:spChg chg="del">
          <ac:chgData name="ZHU Yiting" userId="ddf5a0a8-4523-4949-a79e-a9f0264b0c84" providerId="ADAL" clId="{E9EC11B6-B1B4-4CFB-B69C-31D1096978E6}" dt="2023-08-19T08:55:26.281" v="5151" actId="478"/>
          <ac:spMkLst>
            <pc:docMk/>
            <pc:sldMk cId="779489973" sldId="1051"/>
            <ac:spMk id="10" creationId="{7C6E71E0-1B88-4A4D-4FCF-6B5CB3F457DD}"/>
          </ac:spMkLst>
        </pc:spChg>
        <pc:spChg chg="mod ord">
          <ac:chgData name="ZHU Yiting" userId="ddf5a0a8-4523-4949-a79e-a9f0264b0c84" providerId="ADAL" clId="{E9EC11B6-B1B4-4CFB-B69C-31D1096978E6}" dt="2023-08-19T11:01:04.949" v="9711" actId="255"/>
          <ac:spMkLst>
            <pc:docMk/>
            <pc:sldMk cId="779489973" sldId="1051"/>
            <ac:spMk id="11" creationId="{CD5200FF-F2EB-8050-ADD8-C0D7EEFD42F8}"/>
          </ac:spMkLst>
        </pc:spChg>
        <pc:spChg chg="mod">
          <ac:chgData name="ZHU Yiting" userId="ddf5a0a8-4523-4949-a79e-a9f0264b0c84" providerId="ADAL" clId="{E9EC11B6-B1B4-4CFB-B69C-31D1096978E6}" dt="2023-08-19T09:40:36.372" v="5442" actId="20577"/>
          <ac:spMkLst>
            <pc:docMk/>
            <pc:sldMk cId="779489973" sldId="1051"/>
            <ac:spMk id="12" creationId="{0E185D6F-D2D6-3D34-13C4-4BB4DCB9DA71}"/>
          </ac:spMkLst>
        </pc:spChg>
        <pc:spChg chg="mod">
          <ac:chgData name="ZHU Yiting" userId="ddf5a0a8-4523-4949-a79e-a9f0264b0c84" providerId="ADAL" clId="{E9EC11B6-B1B4-4CFB-B69C-31D1096978E6}" dt="2023-08-19T11:02:03.742" v="9761" actId="20577"/>
          <ac:spMkLst>
            <pc:docMk/>
            <pc:sldMk cId="779489973" sldId="1051"/>
            <ac:spMk id="17" creationId="{2068C8E0-4867-BA56-C9A0-2F5A4F509E7C}"/>
          </ac:spMkLst>
        </pc:spChg>
        <pc:graphicFrameChg chg="del">
          <ac:chgData name="ZHU Yiting" userId="ddf5a0a8-4523-4949-a79e-a9f0264b0c84" providerId="ADAL" clId="{E9EC11B6-B1B4-4CFB-B69C-31D1096978E6}" dt="2023-08-19T04:45:50.298" v="2640" actId="478"/>
          <ac:graphicFrameMkLst>
            <pc:docMk/>
            <pc:sldMk cId="779489973" sldId="1051"/>
            <ac:graphicFrameMk id="3" creationId="{06B9743F-7DEB-1E33-8C0C-F01839910FF9}"/>
          </ac:graphicFrameMkLst>
        </pc:graphicFrameChg>
        <pc:graphicFrameChg chg="add mod">
          <ac:chgData name="ZHU Yiting" userId="ddf5a0a8-4523-4949-a79e-a9f0264b0c84" providerId="ADAL" clId="{E9EC11B6-B1B4-4CFB-B69C-31D1096978E6}" dt="2023-08-19T04:45:50.557" v="2641"/>
          <ac:graphicFrameMkLst>
            <pc:docMk/>
            <pc:sldMk cId="779489973" sldId="1051"/>
            <ac:graphicFrameMk id="4" creationId="{27B2E84D-4866-8B77-DD7B-4CD0498B1783}"/>
          </ac:graphicFrameMkLst>
        </pc:graphicFrameChg>
        <pc:graphicFrameChg chg="del mod">
          <ac:chgData name="ZHU Yiting" userId="ddf5a0a8-4523-4949-a79e-a9f0264b0c84" providerId="ADAL" clId="{E9EC11B6-B1B4-4CFB-B69C-31D1096978E6}" dt="2023-08-19T09:39:51.644" v="5402" actId="478"/>
          <ac:graphicFrameMkLst>
            <pc:docMk/>
            <pc:sldMk cId="779489973" sldId="1051"/>
            <ac:graphicFrameMk id="13" creationId="{D10F5E3E-FD18-8E5E-5A97-BD1B968E21D1}"/>
          </ac:graphicFrameMkLst>
        </pc:graphicFrameChg>
        <pc:picChg chg="mod">
          <ac:chgData name="ZHU Yiting" userId="ddf5a0a8-4523-4949-a79e-a9f0264b0c84" providerId="ADAL" clId="{E9EC11B6-B1B4-4CFB-B69C-31D1096978E6}" dt="2023-08-19T09:39:58.955" v="5406" actId="1076"/>
          <ac:picMkLst>
            <pc:docMk/>
            <pc:sldMk cId="779489973" sldId="1051"/>
            <ac:picMk id="15" creationId="{4FF632E3-3C6A-14EA-AAA3-86A71E879078}"/>
          </ac:picMkLst>
        </pc:picChg>
        <pc:picChg chg="mod">
          <ac:chgData name="ZHU Yiting" userId="ddf5a0a8-4523-4949-a79e-a9f0264b0c84" providerId="ADAL" clId="{E9EC11B6-B1B4-4CFB-B69C-31D1096978E6}" dt="2023-08-19T10:38:43.430" v="7997" actId="14100"/>
          <ac:picMkLst>
            <pc:docMk/>
            <pc:sldMk cId="779489973" sldId="1051"/>
            <ac:picMk id="19" creationId="{0F2AEFFA-2D86-B46B-96C9-E50532969B02}"/>
          </ac:picMkLst>
        </pc:picChg>
      </pc:sldChg>
      <pc:sldChg chg="addSp delSp modSp mod">
        <pc:chgData name="ZHU Yiting" userId="ddf5a0a8-4523-4949-a79e-a9f0264b0c84" providerId="ADAL" clId="{E9EC11B6-B1B4-4CFB-B69C-31D1096978E6}" dt="2023-08-20T02:12:13.679" v="17944" actId="20577"/>
        <pc:sldMkLst>
          <pc:docMk/>
          <pc:sldMk cId="2621320044" sldId="1053"/>
        </pc:sldMkLst>
        <pc:spChg chg="mod">
          <ac:chgData name="ZHU Yiting" userId="ddf5a0a8-4523-4949-a79e-a9f0264b0c84" providerId="ADAL" clId="{E9EC11B6-B1B4-4CFB-B69C-31D1096978E6}" dt="2023-08-20T02:12:13.679" v="17944" actId="20577"/>
          <ac:spMkLst>
            <pc:docMk/>
            <pc:sldMk cId="2621320044" sldId="1053"/>
            <ac:spMk id="15" creationId="{BC50AE26-190D-992D-1AE7-3E1788C025E6}"/>
          </ac:spMkLst>
        </pc:spChg>
        <pc:graphicFrameChg chg="del">
          <ac:chgData name="ZHU Yiting" userId="ddf5a0a8-4523-4949-a79e-a9f0264b0c84" providerId="ADAL" clId="{E9EC11B6-B1B4-4CFB-B69C-31D1096978E6}" dt="2023-08-19T04:43:52.034" v="2597" actId="478"/>
          <ac:graphicFrameMkLst>
            <pc:docMk/>
            <pc:sldMk cId="2621320044" sldId="1053"/>
            <ac:graphicFrameMk id="3" creationId="{AAC2D214-009C-61F0-CE20-450D3F5684D9}"/>
          </ac:graphicFrameMkLst>
        </pc:graphicFrameChg>
        <pc:graphicFrameChg chg="add mod">
          <ac:chgData name="ZHU Yiting" userId="ddf5a0a8-4523-4949-a79e-a9f0264b0c84" providerId="ADAL" clId="{E9EC11B6-B1B4-4CFB-B69C-31D1096978E6}" dt="2023-08-19T04:43:52.351" v="2598"/>
          <ac:graphicFrameMkLst>
            <pc:docMk/>
            <pc:sldMk cId="2621320044" sldId="1053"/>
            <ac:graphicFrameMk id="7" creationId="{71E5CE12-2AE3-4E81-5BB3-3191C256FDFE}"/>
          </ac:graphicFrameMkLst>
        </pc:graphicFrameChg>
      </pc:sldChg>
      <pc:sldChg chg="addSp delSp modSp del mod">
        <pc:chgData name="ZHU Yiting" userId="ddf5a0a8-4523-4949-a79e-a9f0264b0c84" providerId="ADAL" clId="{E9EC11B6-B1B4-4CFB-B69C-31D1096978E6}" dt="2023-08-19T10:40:23.319" v="8027" actId="2696"/>
        <pc:sldMkLst>
          <pc:docMk/>
          <pc:sldMk cId="196106646" sldId="1054"/>
        </pc:sldMkLst>
        <pc:graphicFrameChg chg="del">
          <ac:chgData name="ZHU Yiting" userId="ddf5a0a8-4523-4949-a79e-a9f0264b0c84" providerId="ADAL" clId="{E9EC11B6-B1B4-4CFB-B69C-31D1096978E6}" dt="2023-08-19T04:45:53.286" v="2642" actId="478"/>
          <ac:graphicFrameMkLst>
            <pc:docMk/>
            <pc:sldMk cId="196106646" sldId="1054"/>
            <ac:graphicFrameMk id="2" creationId="{291835D3-9105-F37B-A31D-1436DC4B262F}"/>
          </ac:graphicFrameMkLst>
        </pc:graphicFrameChg>
        <pc:graphicFrameChg chg="add mod">
          <ac:chgData name="ZHU Yiting" userId="ddf5a0a8-4523-4949-a79e-a9f0264b0c84" providerId="ADAL" clId="{E9EC11B6-B1B4-4CFB-B69C-31D1096978E6}" dt="2023-08-19T04:45:53.442" v="2643"/>
          <ac:graphicFrameMkLst>
            <pc:docMk/>
            <pc:sldMk cId="196106646" sldId="1054"/>
            <ac:graphicFrameMk id="4" creationId="{49B68708-937D-C228-9DCA-0302C3E99C59}"/>
          </ac:graphicFrameMkLst>
        </pc:graphicFrameChg>
      </pc:sldChg>
      <pc:sldChg chg="add">
        <pc:chgData name="ZHU Yiting" userId="ddf5a0a8-4523-4949-a79e-a9f0264b0c84" providerId="ADAL" clId="{E9EC11B6-B1B4-4CFB-B69C-31D1096978E6}" dt="2023-08-19T10:40:29.853" v="8028"/>
        <pc:sldMkLst>
          <pc:docMk/>
          <pc:sldMk cId="2336960269" sldId="1054"/>
        </pc:sldMkLst>
      </pc:sldChg>
      <pc:sldChg chg="add">
        <pc:chgData name="ZHU Yiting" userId="ddf5a0a8-4523-4949-a79e-a9f0264b0c84" providerId="ADAL" clId="{E9EC11B6-B1B4-4CFB-B69C-31D1096978E6}" dt="2023-08-19T10:40:29.853" v="8028"/>
        <pc:sldMkLst>
          <pc:docMk/>
          <pc:sldMk cId="2837059640" sldId="1056"/>
        </pc:sldMkLst>
      </pc:sldChg>
      <pc:sldChg chg="modSp add del mod modShow">
        <pc:chgData name="ZHU Yiting" userId="ddf5a0a8-4523-4949-a79e-a9f0264b0c84" providerId="ADAL" clId="{E9EC11B6-B1B4-4CFB-B69C-31D1096978E6}" dt="2023-08-19T10:40:23.319" v="8027" actId="2696"/>
        <pc:sldMkLst>
          <pc:docMk/>
          <pc:sldMk cId="3102483934" sldId="1056"/>
        </pc:sldMkLst>
        <pc:graphicFrameChg chg="modGraphic">
          <ac:chgData name="ZHU Yiting" userId="ddf5a0a8-4523-4949-a79e-a9f0264b0c84" providerId="ADAL" clId="{E9EC11B6-B1B4-4CFB-B69C-31D1096978E6}" dt="2023-08-19T08:32:36.778" v="5108" actId="2165"/>
          <ac:graphicFrameMkLst>
            <pc:docMk/>
            <pc:sldMk cId="3102483934" sldId="1056"/>
            <ac:graphicFrameMk id="7" creationId="{26FF45BC-84E3-318E-00F9-C07B24C149E3}"/>
          </ac:graphicFrameMkLst>
        </pc:graphicFrameChg>
      </pc:sldChg>
      <pc:sldChg chg="modSp del mod">
        <pc:chgData name="ZHU Yiting" userId="ddf5a0a8-4523-4949-a79e-a9f0264b0c84" providerId="ADAL" clId="{E9EC11B6-B1B4-4CFB-B69C-31D1096978E6}" dt="2023-08-19T10:39:16.582" v="8001" actId="2696"/>
        <pc:sldMkLst>
          <pc:docMk/>
          <pc:sldMk cId="113056044" sldId="1057"/>
        </pc:sldMkLst>
        <pc:spChg chg="mod">
          <ac:chgData name="ZHU Yiting" userId="ddf5a0a8-4523-4949-a79e-a9f0264b0c84" providerId="ADAL" clId="{E9EC11B6-B1B4-4CFB-B69C-31D1096978E6}" dt="2023-08-19T09:17:13.377" v="5389" actId="20577"/>
          <ac:spMkLst>
            <pc:docMk/>
            <pc:sldMk cId="113056044" sldId="1057"/>
            <ac:spMk id="5" creationId="{999ECD8B-06EE-3340-2A9A-014918A4369A}"/>
          </ac:spMkLst>
        </pc:spChg>
      </pc:sldChg>
      <pc:sldChg chg="addSp delSp modSp add mod">
        <pc:chgData name="ZHU Yiting" userId="ddf5a0a8-4523-4949-a79e-a9f0264b0c84" providerId="ADAL" clId="{E9EC11B6-B1B4-4CFB-B69C-31D1096978E6}" dt="2023-08-19T13:18:29.688" v="16371" actId="20577"/>
        <pc:sldMkLst>
          <pc:docMk/>
          <pc:sldMk cId="525987789" sldId="1057"/>
        </pc:sldMkLst>
        <pc:spChg chg="mod ord">
          <ac:chgData name="ZHU Yiting" userId="ddf5a0a8-4523-4949-a79e-a9f0264b0c84" providerId="ADAL" clId="{E9EC11B6-B1B4-4CFB-B69C-31D1096978E6}" dt="2023-08-19T11:53:47.545" v="13735" actId="20577"/>
          <ac:spMkLst>
            <pc:docMk/>
            <pc:sldMk cId="525987789" sldId="1057"/>
            <ac:spMk id="3" creationId="{8E07A383-95FA-A3E1-7AF4-9EE26F868A8B}"/>
          </ac:spMkLst>
        </pc:spChg>
        <pc:spChg chg="mod">
          <ac:chgData name="ZHU Yiting" userId="ddf5a0a8-4523-4949-a79e-a9f0264b0c84" providerId="ADAL" clId="{E9EC11B6-B1B4-4CFB-B69C-31D1096978E6}" dt="2023-08-19T11:07:02.854" v="9891" actId="1076"/>
          <ac:spMkLst>
            <pc:docMk/>
            <pc:sldMk cId="525987789" sldId="1057"/>
            <ac:spMk id="4" creationId="{3B92B9AF-FB47-2F6C-87D9-241C1EAB6D42}"/>
          </ac:spMkLst>
        </pc:spChg>
        <pc:spChg chg="del mod">
          <ac:chgData name="ZHU Yiting" userId="ddf5a0a8-4523-4949-a79e-a9f0264b0c84" providerId="ADAL" clId="{E9EC11B6-B1B4-4CFB-B69C-31D1096978E6}" dt="2023-08-19T11:02:37.408" v="9767" actId="478"/>
          <ac:spMkLst>
            <pc:docMk/>
            <pc:sldMk cId="525987789" sldId="1057"/>
            <ac:spMk id="5" creationId="{999ECD8B-06EE-3340-2A9A-014918A4369A}"/>
          </ac:spMkLst>
        </pc:spChg>
        <pc:spChg chg="add del">
          <ac:chgData name="ZHU Yiting" userId="ddf5a0a8-4523-4949-a79e-a9f0264b0c84" providerId="ADAL" clId="{E9EC11B6-B1B4-4CFB-B69C-31D1096978E6}" dt="2023-08-19T11:04:46.554" v="9803" actId="478"/>
          <ac:spMkLst>
            <pc:docMk/>
            <pc:sldMk cId="525987789" sldId="1057"/>
            <ac:spMk id="6" creationId="{5F259D73-04FE-ABAA-CEB7-644207F4A387}"/>
          </ac:spMkLst>
        </pc:spChg>
        <pc:spChg chg="add del mod">
          <ac:chgData name="ZHU Yiting" userId="ddf5a0a8-4523-4949-a79e-a9f0264b0c84" providerId="ADAL" clId="{E9EC11B6-B1B4-4CFB-B69C-31D1096978E6}" dt="2023-08-19T11:02:40.221" v="9768" actId="478"/>
          <ac:spMkLst>
            <pc:docMk/>
            <pc:sldMk cId="525987789" sldId="1057"/>
            <ac:spMk id="11" creationId="{198D1395-EC3E-CEE4-4E9D-8DCE197467C2}"/>
          </ac:spMkLst>
        </pc:spChg>
        <pc:spChg chg="mod">
          <ac:chgData name="ZHU Yiting" userId="ddf5a0a8-4523-4949-a79e-a9f0264b0c84" providerId="ADAL" clId="{E9EC11B6-B1B4-4CFB-B69C-31D1096978E6}" dt="2023-08-19T11:08:29.545" v="9929" actId="20577"/>
          <ac:spMkLst>
            <pc:docMk/>
            <pc:sldMk cId="525987789" sldId="1057"/>
            <ac:spMk id="14" creationId="{1FE1DF4F-563D-DC32-8607-B10651A1EE22}"/>
          </ac:spMkLst>
        </pc:spChg>
        <pc:spChg chg="add del mod">
          <ac:chgData name="ZHU Yiting" userId="ddf5a0a8-4523-4949-a79e-a9f0264b0c84" providerId="ADAL" clId="{E9EC11B6-B1B4-4CFB-B69C-31D1096978E6}" dt="2023-08-19T11:11:52.157" v="10097" actId="478"/>
          <ac:spMkLst>
            <pc:docMk/>
            <pc:sldMk cId="525987789" sldId="1057"/>
            <ac:spMk id="19" creationId="{1BB2AFFC-2780-D362-82D7-7DD5AB31896F}"/>
          </ac:spMkLst>
        </pc:spChg>
        <pc:spChg chg="add mod">
          <ac:chgData name="ZHU Yiting" userId="ddf5a0a8-4523-4949-a79e-a9f0264b0c84" providerId="ADAL" clId="{E9EC11B6-B1B4-4CFB-B69C-31D1096978E6}" dt="2023-08-19T13:18:29.688" v="16371" actId="20577"/>
          <ac:spMkLst>
            <pc:docMk/>
            <pc:sldMk cId="525987789" sldId="1057"/>
            <ac:spMk id="20" creationId="{268ECE2B-5809-63CF-1964-9641D6743328}"/>
          </ac:spMkLst>
        </pc:spChg>
        <pc:spChg chg="add mod">
          <ac:chgData name="ZHU Yiting" userId="ddf5a0a8-4523-4949-a79e-a9f0264b0c84" providerId="ADAL" clId="{E9EC11B6-B1B4-4CFB-B69C-31D1096978E6}" dt="2023-08-19T12:04:38.384" v="13916" actId="20577"/>
          <ac:spMkLst>
            <pc:docMk/>
            <pc:sldMk cId="525987789" sldId="1057"/>
            <ac:spMk id="21" creationId="{AB4A8C7D-A0FD-F6E6-178F-C012D2D5DE2D}"/>
          </ac:spMkLst>
        </pc:spChg>
        <pc:spChg chg="add mod">
          <ac:chgData name="ZHU Yiting" userId="ddf5a0a8-4523-4949-a79e-a9f0264b0c84" providerId="ADAL" clId="{E9EC11B6-B1B4-4CFB-B69C-31D1096978E6}" dt="2023-08-19T13:18:14.528" v="16339" actId="14100"/>
          <ac:spMkLst>
            <pc:docMk/>
            <pc:sldMk cId="525987789" sldId="1057"/>
            <ac:spMk id="22" creationId="{F52EC986-9445-193E-FFFE-13379B969235}"/>
          </ac:spMkLst>
        </pc:spChg>
        <pc:spChg chg="add mod">
          <ac:chgData name="ZHU Yiting" userId="ddf5a0a8-4523-4949-a79e-a9f0264b0c84" providerId="ADAL" clId="{E9EC11B6-B1B4-4CFB-B69C-31D1096978E6}" dt="2023-08-19T13:18:17.571" v="16340" actId="14100"/>
          <ac:spMkLst>
            <pc:docMk/>
            <pc:sldMk cId="525987789" sldId="1057"/>
            <ac:spMk id="24" creationId="{DE9A60A5-887D-0906-1B3F-6E282002E7DE}"/>
          </ac:spMkLst>
        </pc:spChg>
        <pc:grpChg chg="add mod">
          <ac:chgData name="ZHU Yiting" userId="ddf5a0a8-4523-4949-a79e-a9f0264b0c84" providerId="ADAL" clId="{E9EC11B6-B1B4-4CFB-B69C-31D1096978E6}" dt="2023-08-19T11:11:32.115" v="10092" actId="1076"/>
          <ac:grpSpMkLst>
            <pc:docMk/>
            <pc:sldMk cId="525987789" sldId="1057"/>
            <ac:grpSpMk id="17" creationId="{D7E6F003-9484-472D-8635-5CA79F49F2F1}"/>
          </ac:grpSpMkLst>
        </pc:grpChg>
        <pc:picChg chg="mod ord modCrop">
          <ac:chgData name="ZHU Yiting" userId="ddf5a0a8-4523-4949-a79e-a9f0264b0c84" providerId="ADAL" clId="{E9EC11B6-B1B4-4CFB-B69C-31D1096978E6}" dt="2023-08-19T11:06:05.836" v="9880" actId="164"/>
          <ac:picMkLst>
            <pc:docMk/>
            <pc:sldMk cId="525987789" sldId="1057"/>
            <ac:picMk id="7" creationId="{37ABE1DB-EE34-E03E-C77C-08EFC86B0AB8}"/>
          </ac:picMkLst>
        </pc:picChg>
        <pc:picChg chg="add mod modCrop">
          <ac:chgData name="ZHU Yiting" userId="ddf5a0a8-4523-4949-a79e-a9f0264b0c84" providerId="ADAL" clId="{E9EC11B6-B1B4-4CFB-B69C-31D1096978E6}" dt="2023-08-19T11:06:05.836" v="9880" actId="164"/>
          <ac:picMkLst>
            <pc:docMk/>
            <pc:sldMk cId="525987789" sldId="1057"/>
            <ac:picMk id="9" creationId="{233396A8-92F2-B7CC-BF88-50DD3EF6D55F}"/>
          </ac:picMkLst>
        </pc:picChg>
        <pc:picChg chg="add mod modCrop">
          <ac:chgData name="ZHU Yiting" userId="ddf5a0a8-4523-4949-a79e-a9f0264b0c84" providerId="ADAL" clId="{E9EC11B6-B1B4-4CFB-B69C-31D1096978E6}" dt="2023-08-19T11:06:05.836" v="9880" actId="164"/>
          <ac:picMkLst>
            <pc:docMk/>
            <pc:sldMk cId="525987789" sldId="1057"/>
            <ac:picMk id="12" creationId="{7794765C-08CA-A351-4726-C2D0662FCA1D}"/>
          </ac:picMkLst>
        </pc:picChg>
        <pc:picChg chg="mod">
          <ac:chgData name="ZHU Yiting" userId="ddf5a0a8-4523-4949-a79e-a9f0264b0c84" providerId="ADAL" clId="{E9EC11B6-B1B4-4CFB-B69C-31D1096978E6}" dt="2023-08-19T11:06:05.836" v="9880" actId="164"/>
          <ac:picMkLst>
            <pc:docMk/>
            <pc:sldMk cId="525987789" sldId="1057"/>
            <ac:picMk id="13" creationId="{BA7544F7-6C3A-4E75-3061-F0AC197D1F0C}"/>
          </ac:picMkLst>
        </pc:picChg>
        <pc:picChg chg="add mod modCrop">
          <ac:chgData name="ZHU Yiting" userId="ddf5a0a8-4523-4949-a79e-a9f0264b0c84" providerId="ADAL" clId="{E9EC11B6-B1B4-4CFB-B69C-31D1096978E6}" dt="2023-08-19T11:06:05.836" v="9880" actId="164"/>
          <ac:picMkLst>
            <pc:docMk/>
            <pc:sldMk cId="525987789" sldId="1057"/>
            <ac:picMk id="15" creationId="{DC60EA25-A35B-39EF-2E45-B9E76BAFB3BD}"/>
          </ac:picMkLst>
        </pc:picChg>
        <pc:picChg chg="add mod modCrop">
          <ac:chgData name="ZHU Yiting" userId="ddf5a0a8-4523-4949-a79e-a9f0264b0c84" providerId="ADAL" clId="{E9EC11B6-B1B4-4CFB-B69C-31D1096978E6}" dt="2023-08-19T11:06:05.836" v="9880" actId="164"/>
          <ac:picMkLst>
            <pc:docMk/>
            <pc:sldMk cId="525987789" sldId="1057"/>
            <ac:picMk id="16" creationId="{F31F114D-4C1E-07DD-7B38-05898E724B75}"/>
          </ac:picMkLst>
        </pc:picChg>
        <pc:cxnChg chg="add mod">
          <ac:chgData name="ZHU Yiting" userId="ddf5a0a8-4523-4949-a79e-a9f0264b0c84" providerId="ADAL" clId="{E9EC11B6-B1B4-4CFB-B69C-31D1096978E6}" dt="2023-08-19T12:02:24.029" v="13857" actId="14100"/>
          <ac:cxnSpMkLst>
            <pc:docMk/>
            <pc:sldMk cId="525987789" sldId="1057"/>
            <ac:cxnSpMk id="23" creationId="{BF94B273-C74B-C5D8-BE9A-EEAD65E0E978}"/>
          </ac:cxnSpMkLst>
        </pc:cxnChg>
        <pc:cxnChg chg="add del mod">
          <ac:chgData name="ZHU Yiting" userId="ddf5a0a8-4523-4949-a79e-a9f0264b0c84" providerId="ADAL" clId="{E9EC11B6-B1B4-4CFB-B69C-31D1096978E6}" dt="2023-08-19T12:04:10.978" v="13903" actId="478"/>
          <ac:cxnSpMkLst>
            <pc:docMk/>
            <pc:sldMk cId="525987789" sldId="1057"/>
            <ac:cxnSpMk id="25" creationId="{76B142F7-95B1-E997-CFDA-B9E3C770DA3F}"/>
          </ac:cxnSpMkLst>
        </pc:cxnChg>
        <pc:cxnChg chg="add mod">
          <ac:chgData name="ZHU Yiting" userId="ddf5a0a8-4523-4949-a79e-a9f0264b0c84" providerId="ADAL" clId="{E9EC11B6-B1B4-4CFB-B69C-31D1096978E6}" dt="2023-08-19T12:04:16.523" v="13904" actId="14100"/>
          <ac:cxnSpMkLst>
            <pc:docMk/>
            <pc:sldMk cId="525987789" sldId="1057"/>
            <ac:cxnSpMk id="29" creationId="{2ED0426B-F36B-3E01-C247-79BDE74B69AC}"/>
          </ac:cxnSpMkLst>
        </pc:cxnChg>
      </pc:sldChg>
      <pc:sldChg chg="modSp mod">
        <pc:chgData name="ZHU Yiting" userId="ddf5a0a8-4523-4949-a79e-a9f0264b0c84" providerId="ADAL" clId="{E9EC11B6-B1B4-4CFB-B69C-31D1096978E6}" dt="2023-08-20T02:14:14.023" v="17946" actId="20577"/>
        <pc:sldMkLst>
          <pc:docMk/>
          <pc:sldMk cId="2100379444" sldId="1058"/>
        </pc:sldMkLst>
        <pc:spChg chg="mod">
          <ac:chgData name="ZHU Yiting" userId="ddf5a0a8-4523-4949-a79e-a9f0264b0c84" providerId="ADAL" clId="{E9EC11B6-B1B4-4CFB-B69C-31D1096978E6}" dt="2023-08-20T02:14:14.023" v="17946" actId="20577"/>
          <ac:spMkLst>
            <pc:docMk/>
            <pc:sldMk cId="2100379444" sldId="1058"/>
            <ac:spMk id="26" creationId="{40785A5F-F0E7-5B0C-139B-1C714A733AEF}"/>
          </ac:spMkLst>
        </pc:spChg>
        <pc:spChg chg="mod">
          <ac:chgData name="ZHU Yiting" userId="ddf5a0a8-4523-4949-a79e-a9f0264b0c84" providerId="ADAL" clId="{E9EC11B6-B1B4-4CFB-B69C-31D1096978E6}" dt="2023-08-19T12:28:06.077" v="15018" actId="113"/>
          <ac:spMkLst>
            <pc:docMk/>
            <pc:sldMk cId="2100379444" sldId="1058"/>
            <ac:spMk id="39" creationId="{CED31D02-D159-4136-488A-74D31858BE74}"/>
          </ac:spMkLst>
        </pc:spChg>
      </pc:sldChg>
      <pc:sldChg chg="del">
        <pc:chgData name="ZHU Yiting" userId="ddf5a0a8-4523-4949-a79e-a9f0264b0c84" providerId="ADAL" clId="{E9EC11B6-B1B4-4CFB-B69C-31D1096978E6}" dt="2023-08-19T11:22:40.329" v="10892" actId="2696"/>
        <pc:sldMkLst>
          <pc:docMk/>
          <pc:sldMk cId="163377202" sldId="1062"/>
        </pc:sldMkLst>
      </pc:sldChg>
      <pc:sldChg chg="add mod modShow">
        <pc:chgData name="ZHU Yiting" userId="ddf5a0a8-4523-4949-a79e-a9f0264b0c84" providerId="ADAL" clId="{E9EC11B6-B1B4-4CFB-B69C-31D1096978E6}" dt="2023-08-19T11:22:46.808" v="10894" actId="729"/>
        <pc:sldMkLst>
          <pc:docMk/>
          <pc:sldMk cId="3038920812" sldId="1062"/>
        </pc:sldMkLst>
      </pc:sldChg>
      <pc:sldChg chg="addSp delSp modSp add mod">
        <pc:chgData name="ZHU Yiting" userId="ddf5a0a8-4523-4949-a79e-a9f0264b0c84" providerId="ADAL" clId="{E9EC11B6-B1B4-4CFB-B69C-31D1096978E6}" dt="2023-08-19T13:51:04.352" v="17814" actId="6549"/>
        <pc:sldMkLst>
          <pc:docMk/>
          <pc:sldMk cId="3581534953" sldId="1063"/>
        </pc:sldMkLst>
        <pc:spChg chg="del">
          <ac:chgData name="ZHU Yiting" userId="ddf5a0a8-4523-4949-a79e-a9f0264b0c84" providerId="ADAL" clId="{E9EC11B6-B1B4-4CFB-B69C-31D1096978E6}" dt="2023-08-19T09:39:11.745" v="5398" actId="478"/>
          <ac:spMkLst>
            <pc:docMk/>
            <pc:sldMk cId="3581534953" sldId="1063"/>
            <ac:spMk id="4" creationId="{00456454-9BC7-4E3A-4AD6-4D3ECDA77665}"/>
          </ac:spMkLst>
        </pc:spChg>
        <pc:spChg chg="del">
          <ac:chgData name="ZHU Yiting" userId="ddf5a0a8-4523-4949-a79e-a9f0264b0c84" providerId="ADAL" clId="{E9EC11B6-B1B4-4CFB-B69C-31D1096978E6}" dt="2023-08-19T09:39:11.745" v="5398" actId="478"/>
          <ac:spMkLst>
            <pc:docMk/>
            <pc:sldMk cId="3581534953" sldId="1063"/>
            <ac:spMk id="5" creationId="{7040409D-51D4-EB4B-BA3C-39B6F6403443}"/>
          </ac:spMkLst>
        </pc:spChg>
        <pc:spChg chg="mod">
          <ac:chgData name="ZHU Yiting" userId="ddf5a0a8-4523-4949-a79e-a9f0264b0c84" providerId="ADAL" clId="{E9EC11B6-B1B4-4CFB-B69C-31D1096978E6}" dt="2023-08-19T10:35:32.460" v="7910" actId="1036"/>
          <ac:spMkLst>
            <pc:docMk/>
            <pc:sldMk cId="3581534953" sldId="1063"/>
            <ac:spMk id="6" creationId="{086EDEBC-8D0A-C4FD-8FD1-1A6ECA024007}"/>
          </ac:spMkLst>
        </pc:spChg>
        <pc:spChg chg="add del mod">
          <ac:chgData name="ZHU Yiting" userId="ddf5a0a8-4523-4949-a79e-a9f0264b0c84" providerId="ADAL" clId="{E9EC11B6-B1B4-4CFB-B69C-31D1096978E6}" dt="2023-08-19T10:32:20.794" v="7743" actId="478"/>
          <ac:spMkLst>
            <pc:docMk/>
            <pc:sldMk cId="3581534953" sldId="1063"/>
            <ac:spMk id="7" creationId="{217FC489-9595-8C8C-41FB-7FFBA4ACEF9C}"/>
          </ac:spMkLst>
        </pc:spChg>
        <pc:spChg chg="del">
          <ac:chgData name="ZHU Yiting" userId="ddf5a0a8-4523-4949-a79e-a9f0264b0c84" providerId="ADAL" clId="{E9EC11B6-B1B4-4CFB-B69C-31D1096978E6}" dt="2023-08-19T09:39:11.745" v="5398" actId="478"/>
          <ac:spMkLst>
            <pc:docMk/>
            <pc:sldMk cId="3581534953" sldId="1063"/>
            <ac:spMk id="7" creationId="{BEB9BCBE-4F1D-7A7C-ED4B-B53B14D6057D}"/>
          </ac:spMkLst>
        </pc:spChg>
        <pc:spChg chg="del">
          <ac:chgData name="ZHU Yiting" userId="ddf5a0a8-4523-4949-a79e-a9f0264b0c84" providerId="ADAL" clId="{E9EC11B6-B1B4-4CFB-B69C-31D1096978E6}" dt="2023-08-19T09:39:11.745" v="5398" actId="478"/>
          <ac:spMkLst>
            <pc:docMk/>
            <pc:sldMk cId="3581534953" sldId="1063"/>
            <ac:spMk id="8" creationId="{1CE21380-4341-3EC0-C487-06CEA24C8DF3}"/>
          </ac:spMkLst>
        </pc:spChg>
        <pc:spChg chg="add mod">
          <ac:chgData name="ZHU Yiting" userId="ddf5a0a8-4523-4949-a79e-a9f0264b0c84" providerId="ADAL" clId="{E9EC11B6-B1B4-4CFB-B69C-31D1096978E6}" dt="2023-08-19T13:50:24.374" v="17801" actId="1036"/>
          <ac:spMkLst>
            <pc:docMk/>
            <pc:sldMk cId="3581534953" sldId="1063"/>
            <ac:spMk id="8" creationId="{7BE81839-F216-2265-92C9-E7BE679344E3}"/>
          </ac:spMkLst>
        </pc:spChg>
        <pc:spChg chg="del">
          <ac:chgData name="ZHU Yiting" userId="ddf5a0a8-4523-4949-a79e-a9f0264b0c84" providerId="ADAL" clId="{E9EC11B6-B1B4-4CFB-B69C-31D1096978E6}" dt="2023-08-19T09:39:11.745" v="5398" actId="478"/>
          <ac:spMkLst>
            <pc:docMk/>
            <pc:sldMk cId="3581534953" sldId="1063"/>
            <ac:spMk id="9" creationId="{4B1A231F-69CD-D4CE-DABC-094A09B13294}"/>
          </ac:spMkLst>
        </pc:spChg>
        <pc:spChg chg="add mod">
          <ac:chgData name="ZHU Yiting" userId="ddf5a0a8-4523-4949-a79e-a9f0264b0c84" providerId="ADAL" clId="{E9EC11B6-B1B4-4CFB-B69C-31D1096978E6}" dt="2023-08-19T13:50:24.374" v="17801" actId="1036"/>
          <ac:spMkLst>
            <pc:docMk/>
            <pc:sldMk cId="3581534953" sldId="1063"/>
            <ac:spMk id="9" creationId="{AE73A947-6D42-5D59-E54E-9043C970B272}"/>
          </ac:spMkLst>
        </pc:spChg>
        <pc:spChg chg="add del mod">
          <ac:chgData name="ZHU Yiting" userId="ddf5a0a8-4523-4949-a79e-a9f0264b0c84" providerId="ADAL" clId="{E9EC11B6-B1B4-4CFB-B69C-31D1096978E6}" dt="2023-08-19T10:34:15.892" v="7779" actId="478"/>
          <ac:spMkLst>
            <pc:docMk/>
            <pc:sldMk cId="3581534953" sldId="1063"/>
            <ac:spMk id="10" creationId="{03FEB8C7-5533-87E9-6DC7-3947BAD06130}"/>
          </ac:spMkLst>
        </pc:spChg>
        <pc:spChg chg="del">
          <ac:chgData name="ZHU Yiting" userId="ddf5a0a8-4523-4949-a79e-a9f0264b0c84" providerId="ADAL" clId="{E9EC11B6-B1B4-4CFB-B69C-31D1096978E6}" dt="2023-08-19T09:39:11.745" v="5398" actId="478"/>
          <ac:spMkLst>
            <pc:docMk/>
            <pc:sldMk cId="3581534953" sldId="1063"/>
            <ac:spMk id="10" creationId="{6776D32C-6367-15C1-DF4E-2B01F47B3AA3}"/>
          </ac:spMkLst>
        </pc:spChg>
        <pc:spChg chg="add mod">
          <ac:chgData name="ZHU Yiting" userId="ddf5a0a8-4523-4949-a79e-a9f0264b0c84" providerId="ADAL" clId="{E9EC11B6-B1B4-4CFB-B69C-31D1096978E6}" dt="2023-08-19T13:50:24.374" v="17801" actId="1036"/>
          <ac:spMkLst>
            <pc:docMk/>
            <pc:sldMk cId="3581534953" sldId="1063"/>
            <ac:spMk id="11" creationId="{1D588FE4-5666-45D7-A10F-2C6DA7A5DC56}"/>
          </ac:spMkLst>
        </pc:spChg>
        <pc:spChg chg="mod">
          <ac:chgData name="ZHU Yiting" userId="ddf5a0a8-4523-4949-a79e-a9f0264b0c84" providerId="ADAL" clId="{E9EC11B6-B1B4-4CFB-B69C-31D1096978E6}" dt="2023-08-19T10:37:46.379" v="7984" actId="1035"/>
          <ac:spMkLst>
            <pc:docMk/>
            <pc:sldMk cId="3581534953" sldId="1063"/>
            <ac:spMk id="12" creationId="{9D6D08F7-FD8A-BC87-7FF7-7D57CA6E6308}"/>
          </ac:spMkLst>
        </pc:spChg>
        <pc:spChg chg="add mod">
          <ac:chgData name="ZHU Yiting" userId="ddf5a0a8-4523-4949-a79e-a9f0264b0c84" providerId="ADAL" clId="{E9EC11B6-B1B4-4CFB-B69C-31D1096978E6}" dt="2023-08-19T13:51:04.352" v="17814" actId="6549"/>
          <ac:spMkLst>
            <pc:docMk/>
            <pc:sldMk cId="3581534953" sldId="1063"/>
            <ac:spMk id="15" creationId="{E7A85FD8-49EC-1FCA-DAFF-EBF9051CABEF}"/>
          </ac:spMkLst>
        </pc:spChg>
        <pc:spChg chg="mod">
          <ac:chgData name="ZHU Yiting" userId="ddf5a0a8-4523-4949-a79e-a9f0264b0c84" providerId="ADAL" clId="{E9EC11B6-B1B4-4CFB-B69C-31D1096978E6}" dt="2023-08-19T10:37:46.379" v="7984" actId="1035"/>
          <ac:spMkLst>
            <pc:docMk/>
            <pc:sldMk cId="3581534953" sldId="1063"/>
            <ac:spMk id="22" creationId="{6F3F90DC-043F-888F-3EE0-3AB1CEEB8DFB}"/>
          </ac:spMkLst>
        </pc:spChg>
        <pc:spChg chg="mod">
          <ac:chgData name="ZHU Yiting" userId="ddf5a0a8-4523-4949-a79e-a9f0264b0c84" providerId="ADAL" clId="{E9EC11B6-B1B4-4CFB-B69C-31D1096978E6}" dt="2023-08-19T10:37:46.379" v="7984" actId="1035"/>
          <ac:spMkLst>
            <pc:docMk/>
            <pc:sldMk cId="3581534953" sldId="1063"/>
            <ac:spMk id="38" creationId="{4FAA57F8-FB88-EB8F-4BBD-0AC417BC50EA}"/>
          </ac:spMkLst>
        </pc:spChg>
        <pc:spChg chg="mod">
          <ac:chgData name="ZHU Yiting" userId="ddf5a0a8-4523-4949-a79e-a9f0264b0c84" providerId="ADAL" clId="{E9EC11B6-B1B4-4CFB-B69C-31D1096978E6}" dt="2023-08-19T10:37:46.379" v="7984" actId="1035"/>
          <ac:spMkLst>
            <pc:docMk/>
            <pc:sldMk cId="3581534953" sldId="1063"/>
            <ac:spMk id="49" creationId="{67956407-E080-3CE2-A2C4-CB605C8A05EE}"/>
          </ac:spMkLst>
        </pc:spChg>
        <pc:spChg chg="mod">
          <ac:chgData name="ZHU Yiting" userId="ddf5a0a8-4523-4949-a79e-a9f0264b0c84" providerId="ADAL" clId="{E9EC11B6-B1B4-4CFB-B69C-31D1096978E6}" dt="2023-08-19T13:50:12.365" v="17795" actId="255"/>
          <ac:spMkLst>
            <pc:docMk/>
            <pc:sldMk cId="3581534953" sldId="1063"/>
            <ac:spMk id="646" creationId="{65C7B3D9-BC3F-12DB-3493-CA454DABE792}"/>
          </ac:spMkLst>
        </pc:spChg>
        <pc:spChg chg="mod">
          <ac:chgData name="ZHU Yiting" userId="ddf5a0a8-4523-4949-a79e-a9f0264b0c84" providerId="ADAL" clId="{E9EC11B6-B1B4-4CFB-B69C-31D1096978E6}" dt="2023-08-19T13:50:15.765" v="17796" actId="255"/>
          <ac:spMkLst>
            <pc:docMk/>
            <pc:sldMk cId="3581534953" sldId="1063"/>
            <ac:spMk id="647" creationId="{69C625BF-9831-C469-D52A-9CA7E4047318}"/>
          </ac:spMkLst>
        </pc:spChg>
        <pc:spChg chg="mod">
          <ac:chgData name="ZHU Yiting" userId="ddf5a0a8-4523-4949-a79e-a9f0264b0c84" providerId="ADAL" clId="{E9EC11B6-B1B4-4CFB-B69C-31D1096978E6}" dt="2023-08-19T13:50:19.035" v="17797" actId="255"/>
          <ac:spMkLst>
            <pc:docMk/>
            <pc:sldMk cId="3581534953" sldId="1063"/>
            <ac:spMk id="648" creationId="{A3159F89-1AC4-E0A2-2F99-FFD53A571C4D}"/>
          </ac:spMkLst>
        </pc:spChg>
        <pc:spChg chg="del">
          <ac:chgData name="ZHU Yiting" userId="ddf5a0a8-4523-4949-a79e-a9f0264b0c84" providerId="ADAL" clId="{E9EC11B6-B1B4-4CFB-B69C-31D1096978E6}" dt="2023-08-19T09:39:11.745" v="5398" actId="478"/>
          <ac:spMkLst>
            <pc:docMk/>
            <pc:sldMk cId="3581534953" sldId="1063"/>
            <ac:spMk id="698" creationId="{00000000-0000-0000-0000-000000000000}"/>
          </ac:spMkLst>
        </pc:spChg>
        <pc:graphicFrameChg chg="modGraphic">
          <ac:chgData name="ZHU Yiting" userId="ddf5a0a8-4523-4949-a79e-a9f0264b0c84" providerId="ADAL" clId="{E9EC11B6-B1B4-4CFB-B69C-31D1096978E6}" dt="2023-08-19T09:39:04.666" v="5396" actId="207"/>
          <ac:graphicFrameMkLst>
            <pc:docMk/>
            <pc:sldMk cId="3581534953" sldId="1063"/>
            <ac:graphicFrameMk id="3" creationId="{A5A453A4-F11E-7C5E-5977-30EEA7116B4D}"/>
          </ac:graphicFrameMkLst>
        </pc:graphicFrameChg>
        <pc:graphicFrameChg chg="mod modGraphic">
          <ac:chgData name="ZHU Yiting" userId="ddf5a0a8-4523-4949-a79e-a9f0264b0c84" providerId="ADAL" clId="{E9EC11B6-B1B4-4CFB-B69C-31D1096978E6}" dt="2023-08-19T13:50:29.105" v="17806" actId="1035"/>
          <ac:graphicFrameMkLst>
            <pc:docMk/>
            <pc:sldMk cId="3581534953" sldId="1063"/>
            <ac:graphicFrameMk id="643" creationId="{961C7DA0-08E5-8510-E1AC-D1EBDE91F036}"/>
          </ac:graphicFrameMkLst>
        </pc:graphicFrameChg>
        <pc:picChg chg="add mod">
          <ac:chgData name="ZHU Yiting" userId="ddf5a0a8-4523-4949-a79e-a9f0264b0c84" providerId="ADAL" clId="{E9EC11B6-B1B4-4CFB-B69C-31D1096978E6}" dt="2023-08-19T13:50:29.105" v="17806" actId="1035"/>
          <ac:picMkLst>
            <pc:docMk/>
            <pc:sldMk cId="3581534953" sldId="1063"/>
            <ac:picMk id="4" creationId="{875E9F6E-8BE9-0040-B48B-90A35FAD1345}"/>
          </ac:picMkLst>
        </pc:picChg>
        <pc:picChg chg="add mod">
          <ac:chgData name="ZHU Yiting" userId="ddf5a0a8-4523-4949-a79e-a9f0264b0c84" providerId="ADAL" clId="{E9EC11B6-B1B4-4CFB-B69C-31D1096978E6}" dt="2023-08-19T13:50:29.105" v="17806" actId="1035"/>
          <ac:picMkLst>
            <pc:docMk/>
            <pc:sldMk cId="3581534953" sldId="1063"/>
            <ac:picMk id="5" creationId="{FBB69053-EAB4-B05A-294F-33B9B4E751DB}"/>
          </ac:picMkLst>
        </pc:picChg>
        <pc:picChg chg="mod">
          <ac:chgData name="ZHU Yiting" userId="ddf5a0a8-4523-4949-a79e-a9f0264b0c84" providerId="ADAL" clId="{E9EC11B6-B1B4-4CFB-B69C-31D1096978E6}" dt="2023-08-19T13:50:29.105" v="17806" actId="1035"/>
          <ac:picMkLst>
            <pc:docMk/>
            <pc:sldMk cId="3581534953" sldId="1063"/>
            <ac:picMk id="645" creationId="{4DC694D2-CE8E-8975-1AEA-B0E268949066}"/>
          </ac:picMkLst>
        </pc:picChg>
        <pc:picChg chg="del">
          <ac:chgData name="ZHU Yiting" userId="ddf5a0a8-4523-4949-a79e-a9f0264b0c84" providerId="ADAL" clId="{E9EC11B6-B1B4-4CFB-B69C-31D1096978E6}" dt="2023-08-19T09:39:08.998" v="5397" actId="478"/>
          <ac:picMkLst>
            <pc:docMk/>
            <pc:sldMk cId="3581534953" sldId="1063"/>
            <ac:picMk id="649" creationId="{443357AF-1A94-6746-FE0B-C198E82FE70E}"/>
          </ac:picMkLst>
        </pc:picChg>
        <pc:cxnChg chg="add mod">
          <ac:chgData name="ZHU Yiting" userId="ddf5a0a8-4523-4949-a79e-a9f0264b0c84" providerId="ADAL" clId="{E9EC11B6-B1B4-4CFB-B69C-31D1096978E6}" dt="2023-08-19T10:37:58.519" v="7992" actId="1035"/>
          <ac:cxnSpMkLst>
            <pc:docMk/>
            <pc:sldMk cId="3581534953" sldId="1063"/>
            <ac:cxnSpMk id="13" creationId="{704D1E2A-AA95-6111-264F-1297403A6E45}"/>
          </ac:cxnSpMkLst>
        </pc:cxnChg>
        <pc:cxnChg chg="mod">
          <ac:chgData name="ZHU Yiting" userId="ddf5a0a8-4523-4949-a79e-a9f0264b0c84" providerId="ADAL" clId="{E9EC11B6-B1B4-4CFB-B69C-31D1096978E6}" dt="2023-08-19T10:37:46.379" v="7984" actId="1035"/>
          <ac:cxnSpMkLst>
            <pc:docMk/>
            <pc:sldMk cId="3581534953" sldId="1063"/>
            <ac:cxnSpMk id="17" creationId="{E4E4EF22-1542-8324-4BC5-34A55D235D98}"/>
          </ac:cxnSpMkLst>
        </pc:cxnChg>
        <pc:cxnChg chg="mod">
          <ac:chgData name="ZHU Yiting" userId="ddf5a0a8-4523-4949-a79e-a9f0264b0c84" providerId="ADAL" clId="{E9EC11B6-B1B4-4CFB-B69C-31D1096978E6}" dt="2023-08-19T10:37:46.379" v="7984" actId="1035"/>
          <ac:cxnSpMkLst>
            <pc:docMk/>
            <pc:sldMk cId="3581534953" sldId="1063"/>
            <ac:cxnSpMk id="18" creationId="{5CF6C3EE-904B-D889-09CA-5F7FE7EABA8B}"/>
          </ac:cxnSpMkLst>
        </pc:cxnChg>
        <pc:cxnChg chg="mod">
          <ac:chgData name="ZHU Yiting" userId="ddf5a0a8-4523-4949-a79e-a9f0264b0c84" providerId="ADAL" clId="{E9EC11B6-B1B4-4CFB-B69C-31D1096978E6}" dt="2023-08-19T10:37:46.379" v="7984" actId="1035"/>
          <ac:cxnSpMkLst>
            <pc:docMk/>
            <pc:sldMk cId="3581534953" sldId="1063"/>
            <ac:cxnSpMk id="19" creationId="{BA66CB35-FB19-DD03-E70C-520B73DA2242}"/>
          </ac:cxnSpMkLst>
        </pc:cxnChg>
        <pc:cxnChg chg="del">
          <ac:chgData name="ZHU Yiting" userId="ddf5a0a8-4523-4949-a79e-a9f0264b0c84" providerId="ADAL" clId="{E9EC11B6-B1B4-4CFB-B69C-31D1096978E6}" dt="2023-08-19T09:39:11.745" v="5398" actId="478"/>
          <ac:cxnSpMkLst>
            <pc:docMk/>
            <pc:sldMk cId="3581534953" sldId="1063"/>
            <ac:cxnSpMk id="20" creationId="{6B74F8E7-3255-499E-1659-D811E46D47A5}"/>
          </ac:cxnSpMkLst>
        </pc:cxnChg>
        <pc:cxnChg chg="del">
          <ac:chgData name="ZHU Yiting" userId="ddf5a0a8-4523-4949-a79e-a9f0264b0c84" providerId="ADAL" clId="{E9EC11B6-B1B4-4CFB-B69C-31D1096978E6}" dt="2023-08-19T09:39:11.745" v="5398" actId="478"/>
          <ac:cxnSpMkLst>
            <pc:docMk/>
            <pc:sldMk cId="3581534953" sldId="1063"/>
            <ac:cxnSpMk id="699" creationId="{00000000-0000-0000-0000-000000000000}"/>
          </ac:cxnSpMkLst>
        </pc:cxnChg>
      </pc:sldChg>
      <pc:sldChg chg="add">
        <pc:chgData name="ZHU Yiting" userId="ddf5a0a8-4523-4949-a79e-a9f0264b0c84" providerId="ADAL" clId="{E9EC11B6-B1B4-4CFB-B69C-31D1096978E6}" dt="2023-08-19T10:40:29.853" v="8028"/>
        <pc:sldMkLst>
          <pc:docMk/>
          <pc:sldMk cId="1486892019" sldId="1064"/>
        </pc:sldMkLst>
      </pc:sldChg>
      <pc:sldChg chg="add del mod modShow">
        <pc:chgData name="ZHU Yiting" userId="ddf5a0a8-4523-4949-a79e-a9f0264b0c84" providerId="ADAL" clId="{E9EC11B6-B1B4-4CFB-B69C-31D1096978E6}" dt="2023-08-19T10:40:23.319" v="8027" actId="2696"/>
        <pc:sldMkLst>
          <pc:docMk/>
          <pc:sldMk cId="1953719225" sldId="1064"/>
        </pc:sldMkLst>
      </pc:sldChg>
      <pc:sldChg chg="addSp delSp modSp mod">
        <pc:chgData name="ZHU Yiting" userId="ddf5a0a8-4523-4949-a79e-a9f0264b0c84" providerId="ADAL" clId="{E9EC11B6-B1B4-4CFB-B69C-31D1096978E6}" dt="2023-08-19T13:52:16.948" v="17858" actId="113"/>
        <pc:sldMkLst>
          <pc:docMk/>
          <pc:sldMk cId="2625934786" sldId="1067"/>
        </pc:sldMkLst>
        <pc:spChg chg="del">
          <ac:chgData name="ZHU Yiting" userId="ddf5a0a8-4523-4949-a79e-a9f0264b0c84" providerId="ADAL" clId="{E9EC11B6-B1B4-4CFB-B69C-31D1096978E6}" dt="2023-08-19T12:07:42.109" v="14100" actId="478"/>
          <ac:spMkLst>
            <pc:docMk/>
            <pc:sldMk cId="2625934786" sldId="1067"/>
            <ac:spMk id="3" creationId="{16479A7E-2C58-FB65-B5C9-C66CC09718BE}"/>
          </ac:spMkLst>
        </pc:spChg>
        <pc:spChg chg="add mod">
          <ac:chgData name="ZHU Yiting" userId="ddf5a0a8-4523-4949-a79e-a9f0264b0c84" providerId="ADAL" clId="{E9EC11B6-B1B4-4CFB-B69C-31D1096978E6}" dt="2023-08-19T12:07:38.503" v="14099"/>
          <ac:spMkLst>
            <pc:docMk/>
            <pc:sldMk cId="2625934786" sldId="1067"/>
            <ac:spMk id="7" creationId="{94C35AED-6FC8-0B5E-3F4F-E30ECA09B108}"/>
          </ac:spMkLst>
        </pc:spChg>
        <pc:spChg chg="add mod">
          <ac:chgData name="ZHU Yiting" userId="ddf5a0a8-4523-4949-a79e-a9f0264b0c84" providerId="ADAL" clId="{E9EC11B6-B1B4-4CFB-B69C-31D1096978E6}" dt="2023-08-19T13:52:16.948" v="17858" actId="113"/>
          <ac:spMkLst>
            <pc:docMk/>
            <pc:sldMk cId="2625934786" sldId="1067"/>
            <ac:spMk id="9" creationId="{9DE9B946-A982-92DF-8A07-D2879B817C2D}"/>
          </ac:spMkLst>
        </pc:spChg>
        <pc:spChg chg="mod">
          <ac:chgData name="ZHU Yiting" userId="ddf5a0a8-4523-4949-a79e-a9f0264b0c84" providerId="ADAL" clId="{E9EC11B6-B1B4-4CFB-B69C-31D1096978E6}" dt="2023-08-19T12:13:35.384" v="14280" actId="20577"/>
          <ac:spMkLst>
            <pc:docMk/>
            <pc:sldMk cId="2625934786" sldId="1067"/>
            <ac:spMk id="12" creationId="{C6A2AF6F-7DCB-E48D-FA68-7E3D850A7BF2}"/>
          </ac:spMkLst>
        </pc:spChg>
        <pc:spChg chg="del mod">
          <ac:chgData name="ZHU Yiting" userId="ddf5a0a8-4523-4949-a79e-a9f0264b0c84" providerId="ADAL" clId="{E9EC11B6-B1B4-4CFB-B69C-31D1096978E6}" dt="2023-08-19T12:12:14.440" v="14251" actId="478"/>
          <ac:spMkLst>
            <pc:docMk/>
            <pc:sldMk cId="2625934786" sldId="1067"/>
            <ac:spMk id="13" creationId="{EC948486-F6BC-4898-F841-5ED7D0A8544D}"/>
          </ac:spMkLst>
        </pc:spChg>
        <pc:spChg chg="del">
          <ac:chgData name="ZHU Yiting" userId="ddf5a0a8-4523-4949-a79e-a9f0264b0c84" providerId="ADAL" clId="{E9EC11B6-B1B4-4CFB-B69C-31D1096978E6}" dt="2023-08-19T12:07:30.935" v="14098" actId="478"/>
          <ac:spMkLst>
            <pc:docMk/>
            <pc:sldMk cId="2625934786" sldId="1067"/>
            <ac:spMk id="18" creationId="{7328C050-65B4-0185-C67B-A179D480D1CB}"/>
          </ac:spMkLst>
        </pc:spChg>
        <pc:cxnChg chg="add mod">
          <ac:chgData name="ZHU Yiting" userId="ddf5a0a8-4523-4949-a79e-a9f0264b0c84" providerId="ADAL" clId="{E9EC11B6-B1B4-4CFB-B69C-31D1096978E6}" dt="2023-08-19T12:07:38.503" v="14099"/>
          <ac:cxnSpMkLst>
            <pc:docMk/>
            <pc:sldMk cId="2625934786" sldId="1067"/>
            <ac:cxnSpMk id="8" creationId="{BE8875FC-3229-3FD9-70DE-4A175B05ED99}"/>
          </ac:cxnSpMkLst>
        </pc:cxnChg>
      </pc:sldChg>
      <pc:sldChg chg="add">
        <pc:chgData name="ZHU Yiting" userId="ddf5a0a8-4523-4949-a79e-a9f0264b0c84" providerId="ADAL" clId="{E9EC11B6-B1B4-4CFB-B69C-31D1096978E6}" dt="2023-08-19T10:40:29.853" v="8028"/>
        <pc:sldMkLst>
          <pc:docMk/>
          <pc:sldMk cId="787821878" sldId="1068"/>
        </pc:sldMkLst>
      </pc:sldChg>
      <pc:sldChg chg="delSp modSp add del mod modShow">
        <pc:chgData name="ZHU Yiting" userId="ddf5a0a8-4523-4949-a79e-a9f0264b0c84" providerId="ADAL" clId="{E9EC11B6-B1B4-4CFB-B69C-31D1096978E6}" dt="2023-08-19T10:40:23.319" v="8027" actId="2696"/>
        <pc:sldMkLst>
          <pc:docMk/>
          <pc:sldMk cId="3033709143" sldId="1068"/>
        </pc:sldMkLst>
        <pc:spChg chg="mod">
          <ac:chgData name="ZHU Yiting" userId="ddf5a0a8-4523-4949-a79e-a9f0264b0c84" providerId="ADAL" clId="{E9EC11B6-B1B4-4CFB-B69C-31D1096978E6}" dt="2023-08-19T10:24:37.527" v="7416" actId="1076"/>
          <ac:spMkLst>
            <pc:docMk/>
            <pc:sldMk cId="3033709143" sldId="1068"/>
            <ac:spMk id="3" creationId="{FC951300-10C9-DF68-1E14-F4106B46C0E7}"/>
          </ac:spMkLst>
        </pc:spChg>
        <pc:spChg chg="del">
          <ac:chgData name="ZHU Yiting" userId="ddf5a0a8-4523-4949-a79e-a9f0264b0c84" providerId="ADAL" clId="{E9EC11B6-B1B4-4CFB-B69C-31D1096978E6}" dt="2023-08-19T10:24:32.273" v="7415" actId="478"/>
          <ac:spMkLst>
            <pc:docMk/>
            <pc:sldMk cId="3033709143" sldId="1068"/>
            <ac:spMk id="12" creationId="{D029B542-5A82-04B8-1960-B5C559A49852}"/>
          </ac:spMkLst>
        </pc:spChg>
        <pc:graphicFrameChg chg="mod">
          <ac:chgData name="ZHU Yiting" userId="ddf5a0a8-4523-4949-a79e-a9f0264b0c84" providerId="ADAL" clId="{E9EC11B6-B1B4-4CFB-B69C-31D1096978E6}" dt="2023-08-19T10:24:40.613" v="7417" actId="1076"/>
          <ac:graphicFrameMkLst>
            <pc:docMk/>
            <pc:sldMk cId="3033709143" sldId="1068"/>
            <ac:graphicFrameMk id="8" creationId="{06496D60-B24D-AFFA-7770-72DAB03231F7}"/>
          </ac:graphicFrameMkLst>
        </pc:graphicFrameChg>
      </pc:sldChg>
      <pc:sldChg chg="modSp add mod modShow">
        <pc:chgData name="ZHU Yiting" userId="ddf5a0a8-4523-4949-a79e-a9f0264b0c84" providerId="ADAL" clId="{E9EC11B6-B1B4-4CFB-B69C-31D1096978E6}" dt="2023-08-19T11:00:31.860" v="9693" actId="20577"/>
        <pc:sldMkLst>
          <pc:docMk/>
          <pc:sldMk cId="3379896897" sldId="1071"/>
        </pc:sldMkLst>
        <pc:spChg chg="mod">
          <ac:chgData name="ZHU Yiting" userId="ddf5a0a8-4523-4949-a79e-a9f0264b0c84" providerId="ADAL" clId="{E9EC11B6-B1B4-4CFB-B69C-31D1096978E6}" dt="2023-08-19T11:00:31.860" v="9693" actId="20577"/>
          <ac:spMkLst>
            <pc:docMk/>
            <pc:sldMk cId="3379896897" sldId="1071"/>
            <ac:spMk id="17" creationId="{2068C8E0-4867-BA56-C9A0-2F5A4F509E7C}"/>
          </ac:spMkLst>
        </pc:spChg>
      </pc:sldChg>
      <pc:sldChg chg="modSp mod">
        <pc:chgData name="ZHU Yiting" userId="ddf5a0a8-4523-4949-a79e-a9f0264b0c84" providerId="ADAL" clId="{E9EC11B6-B1B4-4CFB-B69C-31D1096978E6}" dt="2023-08-20T02:19:15.265" v="18017" actId="207"/>
        <pc:sldMkLst>
          <pc:docMk/>
          <pc:sldMk cId="2064478576" sldId="1075"/>
        </pc:sldMkLst>
        <pc:spChg chg="mod">
          <ac:chgData name="ZHU Yiting" userId="ddf5a0a8-4523-4949-a79e-a9f0264b0c84" providerId="ADAL" clId="{E9EC11B6-B1B4-4CFB-B69C-31D1096978E6}" dt="2023-08-20T02:19:15.265" v="18017" actId="207"/>
          <ac:spMkLst>
            <pc:docMk/>
            <pc:sldMk cId="2064478576" sldId="1075"/>
            <ac:spMk id="6" creationId="{9E45E927-8FFE-BC06-B177-F6BD074BD753}"/>
          </ac:spMkLst>
        </pc:spChg>
      </pc:sldChg>
      <pc:sldChg chg="modSp add mod">
        <pc:chgData name="ZHU Yiting" userId="ddf5a0a8-4523-4949-a79e-a9f0264b0c84" providerId="ADAL" clId="{E9EC11B6-B1B4-4CFB-B69C-31D1096978E6}" dt="2023-08-19T13:47:45.596" v="17708" actId="20577"/>
        <pc:sldMkLst>
          <pc:docMk/>
          <pc:sldMk cId="1454613583" sldId="1076"/>
        </pc:sldMkLst>
        <pc:spChg chg="mod">
          <ac:chgData name="ZHU Yiting" userId="ddf5a0a8-4523-4949-a79e-a9f0264b0c84" providerId="ADAL" clId="{E9EC11B6-B1B4-4CFB-B69C-31D1096978E6}" dt="2023-08-19T13:47:13.877" v="17687" actId="14100"/>
          <ac:spMkLst>
            <pc:docMk/>
            <pc:sldMk cId="1454613583" sldId="1076"/>
            <ac:spMk id="2" creationId="{D3DCAF45-E415-D1D5-B909-259F4A239576}"/>
          </ac:spMkLst>
        </pc:spChg>
        <pc:spChg chg="mod">
          <ac:chgData name="ZHU Yiting" userId="ddf5a0a8-4523-4949-a79e-a9f0264b0c84" providerId="ADAL" clId="{E9EC11B6-B1B4-4CFB-B69C-31D1096978E6}" dt="2023-08-19T13:47:45.596" v="17708" actId="20577"/>
          <ac:spMkLst>
            <pc:docMk/>
            <pc:sldMk cId="1454613583" sldId="1076"/>
            <ac:spMk id="641" creationId="{00000000-0000-0000-0000-000000000000}"/>
          </ac:spMkLst>
        </pc:spChg>
      </pc:sldChg>
      <pc:sldMasterChg chg="delSldLayout">
        <pc:chgData name="ZHU Yiting" userId="ddf5a0a8-4523-4949-a79e-a9f0264b0c84" providerId="ADAL" clId="{E9EC11B6-B1B4-4CFB-B69C-31D1096978E6}" dt="2023-08-19T04:47:42.774" v="2694" actId="47"/>
        <pc:sldMasterMkLst>
          <pc:docMk/>
          <pc:sldMasterMk cId="0" sldId="2147483680"/>
        </pc:sldMasterMkLst>
        <pc:sldLayoutChg chg="del">
          <pc:chgData name="ZHU Yiting" userId="ddf5a0a8-4523-4949-a79e-a9f0264b0c84" providerId="ADAL" clId="{E9EC11B6-B1B4-4CFB-B69C-31D1096978E6}" dt="2023-08-19T04:47:42.774" v="2694" actId="47"/>
          <pc:sldLayoutMkLst>
            <pc:docMk/>
            <pc:sldMasterMk cId="0" sldId="2147483680"/>
            <pc:sldLayoutMk cId="0" sldId="2147483649"/>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53"/>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54"/>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56"/>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57"/>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0"/>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1"/>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2"/>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3"/>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5"/>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6"/>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7"/>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8"/>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69"/>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70"/>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71"/>
          </pc:sldLayoutMkLst>
        </pc:sldLayoutChg>
        <pc:sldLayoutChg chg="del">
          <pc:chgData name="ZHU Yiting" userId="ddf5a0a8-4523-4949-a79e-a9f0264b0c84" providerId="ADAL" clId="{E9EC11B6-B1B4-4CFB-B69C-31D1096978E6}" dt="2023-08-19T04:47:42.774" v="2694" actId="47"/>
          <pc:sldLayoutMkLst>
            <pc:docMk/>
            <pc:sldMasterMk cId="0" sldId="2147483680"/>
            <pc:sldLayoutMk cId="0" sldId="2147483673"/>
          </pc:sldLayoutMkLst>
        </pc:sldLayoutChg>
      </pc:sldMasterChg>
    </pc:docChg>
  </pc:docChgLst>
  <pc:docChgLst>
    <pc:chgData name="ZHU Yiting" userId="S::yiting.zhu.2022@mitb.smu.edu.sg::ddf5a0a8-4523-4949-a79e-a9f0264b0c84" providerId="AD" clId="Web-{1BFD0FED-C4C4-481E-89FE-7F920DF841BC}"/>
    <pc:docChg chg="modSld">
      <pc:chgData name="ZHU Yiting" userId="S::yiting.zhu.2022@mitb.smu.edu.sg::ddf5a0a8-4523-4949-a79e-a9f0264b0c84" providerId="AD" clId="Web-{1BFD0FED-C4C4-481E-89FE-7F920DF841BC}" dt="2023-08-16T00:21:21.648" v="22" actId="1076"/>
      <pc:docMkLst>
        <pc:docMk/>
      </pc:docMkLst>
      <pc:sldChg chg="addSp modSp">
        <pc:chgData name="ZHU Yiting" userId="S::yiting.zhu.2022@mitb.smu.edu.sg::ddf5a0a8-4523-4949-a79e-a9f0264b0c84" providerId="AD" clId="Web-{1BFD0FED-C4C4-481E-89FE-7F920DF841BC}" dt="2023-08-16T00:21:21.648" v="22" actId="1076"/>
        <pc:sldMkLst>
          <pc:docMk/>
          <pc:sldMk cId="3770599677" sldId="341"/>
        </pc:sldMkLst>
        <pc:picChg chg="add mod">
          <ac:chgData name="ZHU Yiting" userId="S::yiting.zhu.2022@mitb.smu.edu.sg::ddf5a0a8-4523-4949-a79e-a9f0264b0c84" providerId="AD" clId="Web-{1BFD0FED-C4C4-481E-89FE-7F920DF841BC}" dt="2023-08-16T00:21:21.648" v="22" actId="1076"/>
          <ac:picMkLst>
            <pc:docMk/>
            <pc:sldMk cId="3770599677" sldId="341"/>
            <ac:picMk id="3" creationId="{057733D2-3D78-0188-0E65-2B58A5F2E335}"/>
          </ac:picMkLst>
        </pc:picChg>
      </pc:sldChg>
      <pc:sldChg chg="addSp delSp modSp">
        <pc:chgData name="ZHU Yiting" userId="S::yiting.zhu.2022@mitb.smu.edu.sg::ddf5a0a8-4523-4949-a79e-a9f0264b0c84" providerId="AD" clId="Web-{1BFD0FED-C4C4-481E-89FE-7F920DF841BC}" dt="2023-08-16T00:19:57.583" v="18" actId="14100"/>
        <pc:sldMkLst>
          <pc:docMk/>
          <pc:sldMk cId="147705728" sldId="343"/>
        </pc:sldMkLst>
        <pc:spChg chg="add del mod">
          <ac:chgData name="ZHU Yiting" userId="S::yiting.zhu.2022@mitb.smu.edu.sg::ddf5a0a8-4523-4949-a79e-a9f0264b0c84" providerId="AD" clId="Web-{1BFD0FED-C4C4-481E-89FE-7F920DF841BC}" dt="2023-08-16T00:19:57.583" v="18" actId="14100"/>
          <ac:spMkLst>
            <pc:docMk/>
            <pc:sldMk cId="147705728" sldId="343"/>
            <ac:spMk id="4" creationId="{4CF8CCFB-B663-32F3-A94E-5CCF35403D25}"/>
          </ac:spMkLst>
        </pc:spChg>
        <pc:picChg chg="add del mod">
          <ac:chgData name="ZHU Yiting" userId="S::yiting.zhu.2022@mitb.smu.edu.sg::ddf5a0a8-4523-4949-a79e-a9f0264b0c84" providerId="AD" clId="Web-{1BFD0FED-C4C4-481E-89FE-7F920DF841BC}" dt="2023-08-16T00:19:23.426" v="8"/>
          <ac:picMkLst>
            <pc:docMk/>
            <pc:sldMk cId="147705728" sldId="343"/>
            <ac:picMk id="7" creationId="{E9AA0D2F-125D-D622-1A18-29C42753B981}"/>
          </ac:picMkLst>
        </pc:picChg>
        <pc:picChg chg="add mod">
          <ac:chgData name="ZHU Yiting" userId="S::yiting.zhu.2022@mitb.smu.edu.sg::ddf5a0a8-4523-4949-a79e-a9f0264b0c84" providerId="AD" clId="Web-{1BFD0FED-C4C4-481E-89FE-7F920DF841BC}" dt="2023-08-16T00:19:52.505" v="16" actId="14100"/>
          <ac:picMkLst>
            <pc:docMk/>
            <pc:sldMk cId="147705728" sldId="343"/>
            <ac:picMk id="8" creationId="{4F59E51F-D11C-CC88-B033-035FDF9EC4E2}"/>
          </ac:picMkLst>
        </pc:picChg>
      </pc:sldChg>
    </pc:docChg>
  </pc:docChgLst>
  <pc:docChgLst>
    <pc:chgData name="NEO Yi Xin" userId="S::yixin.neo.2022@mitb.smu.edu.sg::1b796174-473f-401d-91ef-8e035f8ae0d4" providerId="AD" clId="Web-{1CA3BB6D-C39F-9B09-7D29-A607E1600C0E}"/>
    <pc:docChg chg="modSld">
      <pc:chgData name="NEO Yi Xin" userId="S::yixin.neo.2022@mitb.smu.edu.sg::1b796174-473f-401d-91ef-8e035f8ae0d4" providerId="AD" clId="Web-{1CA3BB6D-C39F-9B09-7D29-A607E1600C0E}" dt="2023-08-19T10:10:37.678" v="13" actId="1076"/>
      <pc:docMkLst>
        <pc:docMk/>
      </pc:docMkLst>
      <pc:sldChg chg="modSp">
        <pc:chgData name="NEO Yi Xin" userId="S::yixin.neo.2022@mitb.smu.edu.sg::1b796174-473f-401d-91ef-8e035f8ae0d4" providerId="AD" clId="Web-{1CA3BB6D-C39F-9B09-7D29-A607E1600C0E}" dt="2023-08-19T10:07:45.251" v="5" actId="20577"/>
        <pc:sldMkLst>
          <pc:docMk/>
          <pc:sldMk cId="957148736" sldId="1043"/>
        </pc:sldMkLst>
        <pc:spChg chg="mod">
          <ac:chgData name="NEO Yi Xin" userId="S::yixin.neo.2022@mitb.smu.edu.sg::1b796174-473f-401d-91ef-8e035f8ae0d4" providerId="AD" clId="Web-{1CA3BB6D-C39F-9B09-7D29-A607E1600C0E}" dt="2023-08-19T10:07:45.251" v="5" actId="20577"/>
          <ac:spMkLst>
            <pc:docMk/>
            <pc:sldMk cId="957148736" sldId="1043"/>
            <ac:spMk id="11" creationId="{E285A162-D6C7-489D-8A89-CE9B059312C9}"/>
          </ac:spMkLst>
        </pc:spChg>
      </pc:sldChg>
      <pc:sldChg chg="addSp modSp">
        <pc:chgData name="NEO Yi Xin" userId="S::yixin.neo.2022@mitb.smu.edu.sg::1b796174-473f-401d-91ef-8e035f8ae0d4" providerId="AD" clId="Web-{1CA3BB6D-C39F-9B09-7D29-A607E1600C0E}" dt="2023-08-19T10:10:37.678" v="13" actId="1076"/>
        <pc:sldMkLst>
          <pc:docMk/>
          <pc:sldMk cId="352021536" sldId="1060"/>
        </pc:sldMkLst>
        <pc:spChg chg="add mod ord">
          <ac:chgData name="NEO Yi Xin" userId="S::yixin.neo.2022@mitb.smu.edu.sg::1b796174-473f-401d-91ef-8e035f8ae0d4" providerId="AD" clId="Web-{1CA3BB6D-C39F-9B09-7D29-A607E1600C0E}" dt="2023-08-19T10:10:37.678" v="13" actId="1076"/>
          <ac:spMkLst>
            <pc:docMk/>
            <pc:sldMk cId="352021536" sldId="1060"/>
            <ac:spMk id="8" creationId="{392F1F89-E0E3-07A7-2A40-1DEDD8BCAC3D}"/>
          </ac:spMkLst>
        </pc:spChg>
      </pc:sldChg>
    </pc:docChg>
  </pc:docChgLst>
  <pc:docChgLst>
    <pc:chgData name="KWA Kah Boon" userId="S::kahboon.kwa.2022@mitb.smu.edu.sg::2824a13b-2519-4622-a3b1-4f494237f709" providerId="AD" clId="Web-{BDE6DE48-115D-412E-B796-023D9AE1A951}"/>
    <pc:docChg chg="modSld">
      <pc:chgData name="KWA Kah Boon" userId="S::kahboon.kwa.2022@mitb.smu.edu.sg::2824a13b-2519-4622-a3b1-4f494237f709" providerId="AD" clId="Web-{BDE6DE48-115D-412E-B796-023D9AE1A951}" dt="2023-08-15T08:57:20.815" v="323" actId="20577"/>
      <pc:docMkLst>
        <pc:docMk/>
      </pc:docMkLst>
      <pc:sldChg chg="modSp">
        <pc:chgData name="KWA Kah Boon" userId="S::kahboon.kwa.2022@mitb.smu.edu.sg::2824a13b-2519-4622-a3b1-4f494237f709" providerId="AD" clId="Web-{BDE6DE48-115D-412E-B796-023D9AE1A951}" dt="2023-08-15T08:57:20.815" v="323" actId="20577"/>
        <pc:sldMkLst>
          <pc:docMk/>
          <pc:sldMk cId="534272544" sldId="315"/>
        </pc:sldMkLst>
        <pc:spChg chg="mod">
          <ac:chgData name="KWA Kah Boon" userId="S::kahboon.kwa.2022@mitb.smu.edu.sg::2824a13b-2519-4622-a3b1-4f494237f709" providerId="AD" clId="Web-{BDE6DE48-115D-412E-B796-023D9AE1A951}" dt="2023-08-15T08:57:20.815" v="323" actId="20577"/>
          <ac:spMkLst>
            <pc:docMk/>
            <pc:sldMk cId="534272544" sldId="315"/>
            <ac:spMk id="9" creationId="{04443356-DC11-1BC0-B266-CEEE9A98DF59}"/>
          </ac:spMkLst>
        </pc:spChg>
      </pc:sldChg>
      <pc:sldChg chg="modSp">
        <pc:chgData name="KWA Kah Boon" userId="S::kahboon.kwa.2022@mitb.smu.edu.sg::2824a13b-2519-4622-a3b1-4f494237f709" providerId="AD" clId="Web-{BDE6DE48-115D-412E-B796-023D9AE1A951}" dt="2023-08-15T08:40:21.698" v="182" actId="1076"/>
        <pc:sldMkLst>
          <pc:docMk/>
          <pc:sldMk cId="794725771" sldId="321"/>
        </pc:sldMkLst>
        <pc:spChg chg="mod">
          <ac:chgData name="KWA Kah Boon" userId="S::kahboon.kwa.2022@mitb.smu.edu.sg::2824a13b-2519-4622-a3b1-4f494237f709" providerId="AD" clId="Web-{BDE6DE48-115D-412E-B796-023D9AE1A951}" dt="2023-08-15T08:40:21.698" v="182" actId="1076"/>
          <ac:spMkLst>
            <pc:docMk/>
            <pc:sldMk cId="794725771" sldId="321"/>
            <ac:spMk id="10" creationId="{27311F1A-C580-1C98-ADC6-047AA3A7B01A}"/>
          </ac:spMkLst>
        </pc:spChg>
      </pc:sldChg>
      <pc:sldChg chg="addSp modSp">
        <pc:chgData name="KWA Kah Boon" userId="S::kahboon.kwa.2022@mitb.smu.edu.sg::2824a13b-2519-4622-a3b1-4f494237f709" providerId="AD" clId="Web-{BDE6DE48-115D-412E-B796-023D9AE1A951}" dt="2023-08-15T08:39:49.056" v="177" actId="14100"/>
        <pc:sldMkLst>
          <pc:docMk/>
          <pc:sldMk cId="1498641393" sldId="322"/>
        </pc:sldMkLst>
        <pc:spChg chg="add mod">
          <ac:chgData name="KWA Kah Boon" userId="S::kahboon.kwa.2022@mitb.smu.edu.sg::2824a13b-2519-4622-a3b1-4f494237f709" providerId="AD" clId="Web-{BDE6DE48-115D-412E-B796-023D9AE1A951}" dt="2023-08-15T08:39:49.056" v="177" actId="14100"/>
          <ac:spMkLst>
            <pc:docMk/>
            <pc:sldMk cId="1498641393" sldId="322"/>
            <ac:spMk id="3" creationId="{08810C59-EC50-6C8D-8C4A-1DBCE710E053}"/>
          </ac:spMkLst>
        </pc:spChg>
        <pc:graphicFrameChg chg="mod modGraphic">
          <ac:chgData name="KWA Kah Boon" userId="S::kahboon.kwa.2022@mitb.smu.edu.sg::2824a13b-2519-4622-a3b1-4f494237f709" providerId="AD" clId="Web-{BDE6DE48-115D-412E-B796-023D9AE1A951}" dt="2023-08-15T08:27:23.258" v="81"/>
          <ac:graphicFrameMkLst>
            <pc:docMk/>
            <pc:sldMk cId="1498641393" sldId="322"/>
            <ac:graphicFrameMk id="4" creationId="{FDDC8856-3235-1C62-FE5B-4A5E99072BC5}"/>
          </ac:graphicFrameMkLst>
        </pc:graphicFrameChg>
      </pc:sldChg>
      <pc:sldChg chg="addSp modSp">
        <pc:chgData name="KWA Kah Boon" userId="S::kahboon.kwa.2022@mitb.smu.edu.sg::2824a13b-2519-4622-a3b1-4f494237f709" providerId="AD" clId="Web-{BDE6DE48-115D-412E-B796-023D9AE1A951}" dt="2023-08-15T08:42:26.638" v="236" actId="20577"/>
        <pc:sldMkLst>
          <pc:docMk/>
          <pc:sldMk cId="4029395221" sldId="323"/>
        </pc:sldMkLst>
        <pc:spChg chg="mod">
          <ac:chgData name="KWA Kah Boon" userId="S::kahboon.kwa.2022@mitb.smu.edu.sg::2824a13b-2519-4622-a3b1-4f494237f709" providerId="AD" clId="Web-{BDE6DE48-115D-412E-B796-023D9AE1A951}" dt="2023-08-15T08:41:48.700" v="212" actId="20577"/>
          <ac:spMkLst>
            <pc:docMk/>
            <pc:sldMk cId="4029395221" sldId="323"/>
            <ac:spMk id="4" creationId="{EDDE4BA0-B2F5-7F1D-15D6-3F25590947EE}"/>
          </ac:spMkLst>
        </pc:spChg>
        <pc:spChg chg="add mod">
          <ac:chgData name="KWA Kah Boon" userId="S::kahboon.kwa.2022@mitb.smu.edu.sg::2824a13b-2519-4622-a3b1-4f494237f709" providerId="AD" clId="Web-{BDE6DE48-115D-412E-B796-023D9AE1A951}" dt="2023-08-15T08:42:26.638" v="236" actId="20577"/>
          <ac:spMkLst>
            <pc:docMk/>
            <pc:sldMk cId="4029395221" sldId="323"/>
            <ac:spMk id="6" creationId="{D574583C-674B-63AE-468B-AD69E2FB3AF6}"/>
          </ac:spMkLst>
        </pc:spChg>
        <pc:spChg chg="mod">
          <ac:chgData name="KWA Kah Boon" userId="S::kahboon.kwa.2022@mitb.smu.edu.sg::2824a13b-2519-4622-a3b1-4f494237f709" providerId="AD" clId="Web-{BDE6DE48-115D-412E-B796-023D9AE1A951}" dt="2023-08-15T08:41:32.528" v="211" actId="20577"/>
          <ac:spMkLst>
            <pc:docMk/>
            <pc:sldMk cId="4029395221" sldId="323"/>
            <ac:spMk id="8" creationId="{6D7C346E-8C8F-90FF-9121-A70DD2E9539B}"/>
          </ac:spMkLst>
        </pc:spChg>
      </pc:sldChg>
      <pc:sldChg chg="addSp modSp">
        <pc:chgData name="KWA Kah Boon" userId="S::kahboon.kwa.2022@mitb.smu.edu.sg::2824a13b-2519-4622-a3b1-4f494237f709" providerId="AD" clId="Web-{BDE6DE48-115D-412E-B796-023D9AE1A951}" dt="2023-08-15T08:46:37.738" v="300" actId="20577"/>
        <pc:sldMkLst>
          <pc:docMk/>
          <pc:sldMk cId="2935532087" sldId="324"/>
        </pc:sldMkLst>
        <pc:spChg chg="add mod">
          <ac:chgData name="KWA Kah Boon" userId="S::kahboon.kwa.2022@mitb.smu.edu.sg::2824a13b-2519-4622-a3b1-4f494237f709" providerId="AD" clId="Web-{BDE6DE48-115D-412E-B796-023D9AE1A951}" dt="2023-08-15T08:46:37.738" v="300" actId="20577"/>
          <ac:spMkLst>
            <pc:docMk/>
            <pc:sldMk cId="2935532087" sldId="324"/>
            <ac:spMk id="8" creationId="{BDFFB46C-62E4-106A-2A18-82ACE63F2208}"/>
          </ac:spMkLst>
        </pc:spChg>
      </pc:sldChg>
      <pc:sldChg chg="modSp">
        <pc:chgData name="KWA Kah Boon" userId="S::kahboon.kwa.2022@mitb.smu.edu.sg::2824a13b-2519-4622-a3b1-4f494237f709" providerId="AD" clId="Web-{BDE6DE48-115D-412E-B796-023D9AE1A951}" dt="2023-08-15T08:50:28.181" v="309" actId="20577"/>
        <pc:sldMkLst>
          <pc:docMk/>
          <pc:sldMk cId="1263141174" sldId="325"/>
        </pc:sldMkLst>
        <pc:spChg chg="mod">
          <ac:chgData name="KWA Kah Boon" userId="S::kahboon.kwa.2022@mitb.smu.edu.sg::2824a13b-2519-4622-a3b1-4f494237f709" providerId="AD" clId="Web-{BDE6DE48-115D-412E-B796-023D9AE1A951}" dt="2023-08-15T08:50:28.181" v="309" actId="20577"/>
          <ac:spMkLst>
            <pc:docMk/>
            <pc:sldMk cId="1263141174" sldId="325"/>
            <ac:spMk id="4" creationId="{10E4DDE8-4DC1-304B-2A24-5C60082990E8}"/>
          </ac:spMkLst>
        </pc:spChg>
      </pc:sldChg>
    </pc:docChg>
  </pc:docChgLst>
  <pc:docChgLst>
    <pc:chgData name="Yogendra Sunil SHINDE" userId="S::yogendrass.2022@mitb.smu.edu.sg::8b3a97fd-f84d-4219-bcc1-2459212627c9" providerId="AD" clId="Web-{E1C2C008-A7C4-44C2-9E09-E49D92007F39}"/>
    <pc:docChg chg="modSld">
      <pc:chgData name="Yogendra Sunil SHINDE" userId="S::yogendrass.2022@mitb.smu.edu.sg::8b3a97fd-f84d-4219-bcc1-2459212627c9" providerId="AD" clId="Web-{E1C2C008-A7C4-44C2-9E09-E49D92007F39}" dt="2023-08-19T03:56:48.057" v="3" actId="20577"/>
      <pc:docMkLst>
        <pc:docMk/>
      </pc:docMkLst>
      <pc:sldChg chg="modSp">
        <pc:chgData name="Yogendra Sunil SHINDE" userId="S::yogendrass.2022@mitb.smu.edu.sg::8b3a97fd-f84d-4219-bcc1-2459212627c9" providerId="AD" clId="Web-{E1C2C008-A7C4-44C2-9E09-E49D92007F39}" dt="2023-08-19T03:56:48.057" v="3" actId="20577"/>
        <pc:sldMkLst>
          <pc:docMk/>
          <pc:sldMk cId="2881303232" sldId="1048"/>
        </pc:sldMkLst>
        <pc:spChg chg="mod">
          <ac:chgData name="Yogendra Sunil SHINDE" userId="S::yogendrass.2022@mitb.smu.edu.sg::8b3a97fd-f84d-4219-bcc1-2459212627c9" providerId="AD" clId="Web-{E1C2C008-A7C4-44C2-9E09-E49D92007F39}" dt="2023-08-19T03:56:48.057" v="3" actId="20577"/>
          <ac:spMkLst>
            <pc:docMk/>
            <pc:sldMk cId="2881303232" sldId="1048"/>
            <ac:spMk id="4" creationId="{D3060061-CADF-85CB-3F15-1436C7229418}"/>
          </ac:spMkLst>
        </pc:spChg>
      </pc:sldChg>
    </pc:docChg>
  </pc:docChgLst>
  <pc:docChgLst>
    <pc:chgData name="Yogendra Sunil SHINDE" userId="S::yogendrass.2022@mitb.smu.edu.sg::8b3a97fd-f84d-4219-bcc1-2459212627c9" providerId="AD" clId="Web-{AABFB853-015C-42DC-8F99-F1EFA8CF55F4}"/>
    <pc:docChg chg="modSld">
      <pc:chgData name="Yogendra Sunil SHINDE" userId="S::yogendrass.2022@mitb.smu.edu.sg::8b3a97fd-f84d-4219-bcc1-2459212627c9" providerId="AD" clId="Web-{AABFB853-015C-42DC-8F99-F1EFA8CF55F4}" dt="2023-08-19T08:51:46.473" v="109" actId="20577"/>
      <pc:docMkLst>
        <pc:docMk/>
      </pc:docMkLst>
      <pc:sldChg chg="modSp">
        <pc:chgData name="Yogendra Sunil SHINDE" userId="S::yogendrass.2022@mitb.smu.edu.sg::8b3a97fd-f84d-4219-bcc1-2459212627c9" providerId="AD" clId="Web-{AABFB853-015C-42DC-8F99-F1EFA8CF55F4}" dt="2023-08-19T08:51:46.473" v="109" actId="20577"/>
        <pc:sldMkLst>
          <pc:docMk/>
          <pc:sldMk cId="1941612748" sldId="372"/>
        </pc:sldMkLst>
        <pc:spChg chg="mod">
          <ac:chgData name="Yogendra Sunil SHINDE" userId="S::yogendrass.2022@mitb.smu.edu.sg::8b3a97fd-f84d-4219-bcc1-2459212627c9" providerId="AD" clId="Web-{AABFB853-015C-42DC-8F99-F1EFA8CF55F4}" dt="2023-08-19T08:51:46.473" v="109" actId="20577"/>
          <ac:spMkLst>
            <pc:docMk/>
            <pc:sldMk cId="1941612748" sldId="372"/>
            <ac:spMk id="4" creationId="{EDDE4BA0-B2F5-7F1D-15D6-3F25590947EE}"/>
          </ac:spMkLst>
        </pc:spChg>
      </pc:sldChg>
    </pc:docChg>
  </pc:docChgLst>
  <pc:docChgLst>
    <pc:chgData name="KWA Kah Boon" userId="S::kahboon.kwa.2022@mitb.smu.edu.sg::2824a13b-2519-4622-a3b1-4f494237f709" providerId="AD" clId="Web-{EA5193E4-4FCC-49D9-B94B-EB7C881AA93C}"/>
    <pc:docChg chg="modSld">
      <pc:chgData name="KWA Kah Boon" userId="S::kahboon.kwa.2022@mitb.smu.edu.sg::2824a13b-2519-4622-a3b1-4f494237f709" providerId="AD" clId="Web-{EA5193E4-4FCC-49D9-B94B-EB7C881AA93C}" dt="2023-08-16T10:51:39.399" v="308"/>
      <pc:docMkLst>
        <pc:docMk/>
      </pc:docMkLst>
      <pc:sldChg chg="addSp delSp modSp">
        <pc:chgData name="KWA Kah Boon" userId="S::kahboon.kwa.2022@mitb.smu.edu.sg::2824a13b-2519-4622-a3b1-4f494237f709" providerId="AD" clId="Web-{EA5193E4-4FCC-49D9-B94B-EB7C881AA93C}" dt="2023-08-16T10:51:39.399" v="308"/>
        <pc:sldMkLst>
          <pc:docMk/>
          <pc:sldMk cId="2935532087" sldId="324"/>
        </pc:sldMkLst>
        <pc:spChg chg="add del mod">
          <ac:chgData name="KWA Kah Boon" userId="S::kahboon.kwa.2022@mitb.smu.edu.sg::2824a13b-2519-4622-a3b1-4f494237f709" providerId="AD" clId="Web-{EA5193E4-4FCC-49D9-B94B-EB7C881AA93C}" dt="2023-08-16T10:51:32.743" v="304" actId="14100"/>
          <ac:spMkLst>
            <pc:docMk/>
            <pc:sldMk cId="2935532087" sldId="324"/>
            <ac:spMk id="4" creationId="{7640F1DD-5EBF-3958-2D70-3F8F258D1834}"/>
          </ac:spMkLst>
        </pc:spChg>
        <pc:graphicFrameChg chg="add mod modGraphic">
          <ac:chgData name="KWA Kah Boon" userId="S::kahboon.kwa.2022@mitb.smu.edu.sg::2824a13b-2519-4622-a3b1-4f494237f709" providerId="AD" clId="Web-{EA5193E4-4FCC-49D9-B94B-EB7C881AA93C}" dt="2023-08-16T10:51:39.399" v="308"/>
          <ac:graphicFrameMkLst>
            <pc:docMk/>
            <pc:sldMk cId="2935532087" sldId="324"/>
            <ac:graphicFrameMk id="7" creationId="{B0EFE3FB-40C5-AD49-8171-E9D378DBEF46}"/>
          </ac:graphicFrameMkLst>
        </pc:graphicFrameChg>
        <pc:picChg chg="add del mod">
          <ac:chgData name="KWA Kah Boon" userId="S::kahboon.kwa.2022@mitb.smu.edu.sg::2824a13b-2519-4622-a3b1-4f494237f709" providerId="AD" clId="Web-{EA5193E4-4FCC-49D9-B94B-EB7C881AA93C}" dt="2023-08-16T10:49:12.475" v="1"/>
          <ac:picMkLst>
            <pc:docMk/>
            <pc:sldMk cId="2935532087" sldId="324"/>
            <ac:picMk id="5" creationId="{E3A658A4-8B8F-48B5-4F8F-8DF7AAB31773}"/>
          </ac:picMkLst>
        </pc:picChg>
      </pc:sldChg>
    </pc:docChg>
  </pc:docChgLst>
  <pc:docChgLst>
    <pc:chgData name="Yogendra Sunil SHINDE" userId="S::yogendrass.2022@mitb.smu.edu.sg::8b3a97fd-f84d-4219-bcc1-2459212627c9" providerId="AD" clId="Web-{4842C222-1670-4662-BDE3-7C01F736F512}"/>
    <pc:docChg chg="modSld">
      <pc:chgData name="Yogendra Sunil SHINDE" userId="S::yogendrass.2022@mitb.smu.edu.sg::8b3a97fd-f84d-4219-bcc1-2459212627c9" providerId="AD" clId="Web-{4842C222-1670-4662-BDE3-7C01F736F512}" dt="2023-08-18T16:25:51.405" v="208" actId="20577"/>
      <pc:docMkLst>
        <pc:docMk/>
      </pc:docMkLst>
      <pc:sldChg chg="addSp delSp modSp">
        <pc:chgData name="Yogendra Sunil SHINDE" userId="S::yogendrass.2022@mitb.smu.edu.sg::8b3a97fd-f84d-4219-bcc1-2459212627c9" providerId="AD" clId="Web-{4842C222-1670-4662-BDE3-7C01F736F512}" dt="2023-08-18T16:24:38.779" v="196" actId="20577"/>
        <pc:sldMkLst>
          <pc:docMk/>
          <pc:sldMk cId="2563207877" sldId="373"/>
        </pc:sldMkLst>
        <pc:spChg chg="mod">
          <ac:chgData name="Yogendra Sunil SHINDE" userId="S::yogendrass.2022@mitb.smu.edu.sg::8b3a97fd-f84d-4219-bcc1-2459212627c9" providerId="AD" clId="Web-{4842C222-1670-4662-BDE3-7C01F736F512}" dt="2023-08-18T16:16:05.083" v="108"/>
          <ac:spMkLst>
            <pc:docMk/>
            <pc:sldMk cId="2563207877" sldId="373"/>
            <ac:spMk id="3" creationId="{FC951300-10C9-DF68-1E14-F4106B46C0E7}"/>
          </ac:spMkLst>
        </pc:spChg>
        <pc:spChg chg="mod">
          <ac:chgData name="Yogendra Sunil SHINDE" userId="S::yogendrass.2022@mitb.smu.edu.sg::8b3a97fd-f84d-4219-bcc1-2459212627c9" providerId="AD" clId="Web-{4842C222-1670-4662-BDE3-7C01F736F512}" dt="2023-08-18T16:21:34.792" v="167" actId="20577"/>
          <ac:spMkLst>
            <pc:docMk/>
            <pc:sldMk cId="2563207877" sldId="373"/>
            <ac:spMk id="4" creationId="{B4774743-E68C-C728-2533-871E2F38E1CF}"/>
          </ac:spMkLst>
        </pc:spChg>
        <pc:spChg chg="add mod">
          <ac:chgData name="Yogendra Sunil SHINDE" userId="S::yogendrass.2022@mitb.smu.edu.sg::8b3a97fd-f84d-4219-bcc1-2459212627c9" providerId="AD" clId="Web-{4842C222-1670-4662-BDE3-7C01F736F512}" dt="2023-08-18T16:24:38.779" v="196" actId="20577"/>
          <ac:spMkLst>
            <pc:docMk/>
            <pc:sldMk cId="2563207877" sldId="373"/>
            <ac:spMk id="5" creationId="{394BB85E-42F7-686C-3C14-3ADB308EE2DD}"/>
          </ac:spMkLst>
        </pc:spChg>
        <pc:spChg chg="mod">
          <ac:chgData name="Yogendra Sunil SHINDE" userId="S::yogendrass.2022@mitb.smu.edu.sg::8b3a97fd-f84d-4219-bcc1-2459212627c9" providerId="AD" clId="Web-{4842C222-1670-4662-BDE3-7C01F736F512}" dt="2023-08-18T16:20:58.229" v="159" actId="1076"/>
          <ac:spMkLst>
            <pc:docMk/>
            <pc:sldMk cId="2563207877" sldId="373"/>
            <ac:spMk id="8" creationId="{CED4509C-CC24-7E39-0AB0-825E6DA52E39}"/>
          </ac:spMkLst>
        </pc:spChg>
        <pc:spChg chg="mod">
          <ac:chgData name="Yogendra Sunil SHINDE" userId="S::yogendrass.2022@mitb.smu.edu.sg::8b3a97fd-f84d-4219-bcc1-2459212627c9" providerId="AD" clId="Web-{4842C222-1670-4662-BDE3-7C01F736F512}" dt="2023-08-18T16:21:41.401" v="168" actId="1076"/>
          <ac:spMkLst>
            <pc:docMk/>
            <pc:sldMk cId="2563207877" sldId="373"/>
            <ac:spMk id="10" creationId="{E2BA2FE5-03E2-F88F-985C-626AA0B3C0F1}"/>
          </ac:spMkLst>
        </pc:spChg>
        <pc:spChg chg="add del mod">
          <ac:chgData name="Yogendra Sunil SHINDE" userId="S::yogendrass.2022@mitb.smu.edu.sg::8b3a97fd-f84d-4219-bcc1-2459212627c9" providerId="AD" clId="Web-{4842C222-1670-4662-BDE3-7C01F736F512}" dt="2023-08-18T16:18:00.991" v="122"/>
          <ac:spMkLst>
            <pc:docMk/>
            <pc:sldMk cId="2563207877" sldId="373"/>
            <ac:spMk id="15" creationId="{B563031E-EDF8-90F1-710F-161C2C14A314}"/>
          </ac:spMkLst>
        </pc:spChg>
        <pc:spChg chg="add mod">
          <ac:chgData name="Yogendra Sunil SHINDE" userId="S::yogendrass.2022@mitb.smu.edu.sg::8b3a97fd-f84d-4219-bcc1-2459212627c9" providerId="AD" clId="Web-{4842C222-1670-4662-BDE3-7C01F736F512}" dt="2023-08-18T16:21:54.698" v="169" actId="14100"/>
          <ac:spMkLst>
            <pc:docMk/>
            <pc:sldMk cId="2563207877" sldId="373"/>
            <ac:spMk id="16" creationId="{53C41FCF-DC50-47FB-BD2B-CBCD5EBD8030}"/>
          </ac:spMkLst>
        </pc:spChg>
        <pc:spChg chg="add mod">
          <ac:chgData name="Yogendra Sunil SHINDE" userId="S::yogendrass.2022@mitb.smu.edu.sg::8b3a97fd-f84d-4219-bcc1-2459212627c9" providerId="AD" clId="Web-{4842C222-1670-4662-BDE3-7C01F736F512}" dt="2023-08-18T16:19:13.571" v="131" actId="20577"/>
          <ac:spMkLst>
            <pc:docMk/>
            <pc:sldMk cId="2563207877" sldId="373"/>
            <ac:spMk id="17" creationId="{3EEF3CA9-350B-7CDC-AD24-11AF0051E9CF}"/>
          </ac:spMkLst>
        </pc:spChg>
        <pc:spChg chg="add mod">
          <ac:chgData name="Yogendra Sunil SHINDE" userId="S::yogendrass.2022@mitb.smu.edu.sg::8b3a97fd-f84d-4219-bcc1-2459212627c9" providerId="AD" clId="Web-{4842C222-1670-4662-BDE3-7C01F736F512}" dt="2023-08-18T16:19:28.680" v="135" actId="20577"/>
          <ac:spMkLst>
            <pc:docMk/>
            <pc:sldMk cId="2563207877" sldId="373"/>
            <ac:spMk id="18" creationId="{8204B3C9-3DB0-C4CC-FDBF-8B63A4B14019}"/>
          </ac:spMkLst>
        </pc:spChg>
        <pc:picChg chg="mod">
          <ac:chgData name="Yogendra Sunil SHINDE" userId="S::yogendrass.2022@mitb.smu.edu.sg::8b3a97fd-f84d-4219-bcc1-2459212627c9" providerId="AD" clId="Web-{4842C222-1670-4662-BDE3-7C01F736F512}" dt="2023-08-18T16:14:47.285" v="98" actId="1076"/>
          <ac:picMkLst>
            <pc:docMk/>
            <pc:sldMk cId="2563207877" sldId="373"/>
            <ac:picMk id="7" creationId="{2EFFD956-D3BE-68AD-3A0E-0294E6B9321C}"/>
          </ac:picMkLst>
        </pc:picChg>
        <pc:cxnChg chg="del">
          <ac:chgData name="Yogendra Sunil SHINDE" userId="S::yogendrass.2022@mitb.smu.edu.sg::8b3a97fd-f84d-4219-bcc1-2459212627c9" providerId="AD" clId="Web-{4842C222-1670-4662-BDE3-7C01F736F512}" dt="2023-08-18T16:19:52.571" v="142"/>
          <ac:cxnSpMkLst>
            <pc:docMk/>
            <pc:sldMk cId="2563207877" sldId="373"/>
            <ac:cxnSpMk id="6" creationId="{BA9C664D-E9F7-7BA0-0958-E8A67564F37F}"/>
          </ac:cxnSpMkLst>
        </pc:cxnChg>
        <pc:cxnChg chg="del mod">
          <ac:chgData name="Yogendra Sunil SHINDE" userId="S::yogendrass.2022@mitb.smu.edu.sg::8b3a97fd-f84d-4219-bcc1-2459212627c9" providerId="AD" clId="Web-{4842C222-1670-4662-BDE3-7C01F736F512}" dt="2023-08-18T16:20:21.806" v="154"/>
          <ac:cxnSpMkLst>
            <pc:docMk/>
            <pc:sldMk cId="2563207877" sldId="373"/>
            <ac:cxnSpMk id="9" creationId="{497BF752-9379-9881-7B5D-DA5AA12B0292}"/>
          </ac:cxnSpMkLst>
        </pc:cxnChg>
        <pc:cxnChg chg="add del mod">
          <ac:chgData name="Yogendra Sunil SHINDE" userId="S::yogendrass.2022@mitb.smu.edu.sg::8b3a97fd-f84d-4219-bcc1-2459212627c9" providerId="AD" clId="Web-{4842C222-1670-4662-BDE3-7C01F736F512}" dt="2023-08-18T16:14:18.019" v="94"/>
          <ac:cxnSpMkLst>
            <pc:docMk/>
            <pc:sldMk cId="2563207877" sldId="373"/>
            <ac:cxnSpMk id="11" creationId="{08FA7575-E225-83E1-A72E-F20B7D6F505F}"/>
          </ac:cxnSpMkLst>
        </pc:cxnChg>
        <pc:cxnChg chg="add del mod">
          <ac:chgData name="Yogendra Sunil SHINDE" userId="S::yogendrass.2022@mitb.smu.edu.sg::8b3a97fd-f84d-4219-bcc1-2459212627c9" providerId="AD" clId="Web-{4842C222-1670-4662-BDE3-7C01F736F512}" dt="2023-08-18T16:15:26.927" v="102"/>
          <ac:cxnSpMkLst>
            <pc:docMk/>
            <pc:sldMk cId="2563207877" sldId="373"/>
            <ac:cxnSpMk id="12" creationId="{8CA73604-FD28-8418-B171-2D069A905871}"/>
          </ac:cxnSpMkLst>
        </pc:cxnChg>
        <pc:cxnChg chg="add del mod">
          <ac:chgData name="Yogendra Sunil SHINDE" userId="S::yogendrass.2022@mitb.smu.edu.sg::8b3a97fd-f84d-4219-bcc1-2459212627c9" providerId="AD" clId="Web-{4842C222-1670-4662-BDE3-7C01F736F512}" dt="2023-08-18T16:16:19.381" v="110"/>
          <ac:cxnSpMkLst>
            <pc:docMk/>
            <pc:sldMk cId="2563207877" sldId="373"/>
            <ac:cxnSpMk id="13" creationId="{A65870FF-0629-E05F-EB8D-42E4F5B96AA0}"/>
          </ac:cxnSpMkLst>
        </pc:cxnChg>
        <pc:cxnChg chg="add del mod">
          <ac:chgData name="Yogendra Sunil SHINDE" userId="S::yogendrass.2022@mitb.smu.edu.sg::8b3a97fd-f84d-4219-bcc1-2459212627c9" providerId="AD" clId="Web-{4842C222-1670-4662-BDE3-7C01F736F512}" dt="2023-08-18T16:16:52.053" v="114"/>
          <ac:cxnSpMkLst>
            <pc:docMk/>
            <pc:sldMk cId="2563207877" sldId="373"/>
            <ac:cxnSpMk id="14" creationId="{DD64647E-FEC6-C2CE-B717-EAD5B87DDBF3}"/>
          </ac:cxnSpMkLst>
        </pc:cxnChg>
      </pc:sldChg>
      <pc:sldChg chg="modSp">
        <pc:chgData name="Yogendra Sunil SHINDE" userId="S::yogendrass.2022@mitb.smu.edu.sg::8b3a97fd-f84d-4219-bcc1-2459212627c9" providerId="AD" clId="Web-{4842C222-1670-4662-BDE3-7C01F736F512}" dt="2023-08-18T16:25:51.405" v="208" actId="20577"/>
        <pc:sldMkLst>
          <pc:docMk/>
          <pc:sldMk cId="2881303232" sldId="1048"/>
        </pc:sldMkLst>
        <pc:spChg chg="mod">
          <ac:chgData name="Yogendra Sunil SHINDE" userId="S::yogendrass.2022@mitb.smu.edu.sg::8b3a97fd-f84d-4219-bcc1-2459212627c9" providerId="AD" clId="Web-{4842C222-1670-4662-BDE3-7C01F736F512}" dt="2023-08-18T16:25:51.405" v="208" actId="20577"/>
          <ac:spMkLst>
            <pc:docMk/>
            <pc:sldMk cId="2881303232" sldId="1048"/>
            <ac:spMk id="4" creationId="{D3060061-CADF-85CB-3F15-1436C7229418}"/>
          </ac:spMkLst>
        </pc:spChg>
      </pc:sldChg>
    </pc:docChg>
  </pc:docChgLst>
  <pc:docChgLst>
    <pc:chgData name="KWA Kah Boon" userId="S::kahboon.kwa.2022@mitb.smu.edu.sg::2824a13b-2519-4622-a3b1-4f494237f709" providerId="AD" clId="Web-{BCA3C9E3-2762-4C5C-B623-625D45D0F1B1}"/>
    <pc:docChg chg="modSld">
      <pc:chgData name="KWA Kah Boon" userId="S::kahboon.kwa.2022@mitb.smu.edu.sg::2824a13b-2519-4622-a3b1-4f494237f709" providerId="AD" clId="Web-{BCA3C9E3-2762-4C5C-B623-625D45D0F1B1}" dt="2023-08-17T11:57:52.359" v="29" actId="1076"/>
      <pc:docMkLst>
        <pc:docMk/>
      </pc:docMkLst>
      <pc:sldChg chg="addSp modSp">
        <pc:chgData name="KWA Kah Boon" userId="S::kahboon.kwa.2022@mitb.smu.edu.sg::2824a13b-2519-4622-a3b1-4f494237f709" providerId="AD" clId="Web-{BCA3C9E3-2762-4C5C-B623-625D45D0F1B1}" dt="2023-08-17T11:57:52.359" v="29" actId="1076"/>
        <pc:sldMkLst>
          <pc:docMk/>
          <pc:sldMk cId="4029395221" sldId="323"/>
        </pc:sldMkLst>
        <pc:spChg chg="add mod">
          <ac:chgData name="KWA Kah Boon" userId="S::kahboon.kwa.2022@mitb.smu.edu.sg::2824a13b-2519-4622-a3b1-4f494237f709" providerId="AD" clId="Web-{BCA3C9E3-2762-4C5C-B623-625D45D0F1B1}" dt="2023-08-17T11:57:52.359" v="29" actId="1076"/>
          <ac:spMkLst>
            <pc:docMk/>
            <pc:sldMk cId="4029395221" sldId="323"/>
            <ac:spMk id="5" creationId="{E7B82500-2140-223D-2C2D-78C03CFA7BF3}"/>
          </ac:spMkLst>
        </pc:spChg>
        <pc:graphicFrameChg chg="mod modGraphic">
          <ac:chgData name="KWA Kah Boon" userId="S::kahboon.kwa.2022@mitb.smu.edu.sg::2824a13b-2519-4622-a3b1-4f494237f709" providerId="AD" clId="Web-{BCA3C9E3-2762-4C5C-B623-625D45D0F1B1}" dt="2023-08-17T11:55:20.260" v="4"/>
          <ac:graphicFrameMkLst>
            <pc:docMk/>
            <pc:sldMk cId="4029395221" sldId="323"/>
            <ac:graphicFrameMk id="7" creationId="{26FF45BC-84E3-318E-00F9-C07B24C149E3}"/>
          </ac:graphicFrameMkLst>
        </pc:graphicFrameChg>
      </pc:sldChg>
      <pc:sldChg chg="delSp modSp">
        <pc:chgData name="KWA Kah Boon" userId="S::kahboon.kwa.2022@mitb.smu.edu.sg::2824a13b-2519-4622-a3b1-4f494237f709" providerId="AD" clId="Web-{BCA3C9E3-2762-4C5C-B623-625D45D0F1B1}" dt="2023-08-17T11:56:44.998" v="5"/>
        <pc:sldMkLst>
          <pc:docMk/>
          <pc:sldMk cId="2694395061" sldId="366"/>
        </pc:sldMkLst>
        <pc:spChg chg="mod">
          <ac:chgData name="KWA Kah Boon" userId="S::kahboon.kwa.2022@mitb.smu.edu.sg::2824a13b-2519-4622-a3b1-4f494237f709" providerId="AD" clId="Web-{BCA3C9E3-2762-4C5C-B623-625D45D0F1B1}" dt="2023-08-17T11:50:48.126" v="1" actId="20577"/>
          <ac:spMkLst>
            <pc:docMk/>
            <pc:sldMk cId="2694395061" sldId="366"/>
            <ac:spMk id="3" creationId="{329E1172-8214-69B9-CBDB-86507F95CB59}"/>
          </ac:spMkLst>
        </pc:spChg>
        <pc:spChg chg="del">
          <ac:chgData name="KWA Kah Boon" userId="S::kahboon.kwa.2022@mitb.smu.edu.sg::2824a13b-2519-4622-a3b1-4f494237f709" providerId="AD" clId="Web-{BCA3C9E3-2762-4C5C-B623-625D45D0F1B1}" dt="2023-08-17T11:56:44.998" v="5"/>
          <ac:spMkLst>
            <pc:docMk/>
            <pc:sldMk cId="2694395061" sldId="366"/>
            <ac:spMk id="39" creationId="{D0A1D629-178C-16D3-09F6-06ABF58BBD7D}"/>
          </ac:spMkLst>
        </pc:spChg>
      </pc:sldChg>
    </pc:docChg>
  </pc:docChgLst>
  <pc:docChgLst>
    <pc:chgData name="NEO Yi Xin" userId="S::yixin.neo.2022@mitb.smu.edu.sg::1b796174-473f-401d-91ef-8e035f8ae0d4" providerId="AD" clId="Web-{9DB25263-74DB-E81C-13A1-7607D38B9DE8}"/>
    <pc:docChg chg="modSld">
      <pc:chgData name="NEO Yi Xin" userId="S::yixin.neo.2022@mitb.smu.edu.sg::1b796174-473f-401d-91ef-8e035f8ae0d4" providerId="AD" clId="Web-{9DB25263-74DB-E81C-13A1-7607D38B9DE8}" dt="2023-08-15T23:15:47.176" v="4" actId="1076"/>
      <pc:docMkLst>
        <pc:docMk/>
      </pc:docMkLst>
      <pc:sldChg chg="addSp delSp modSp">
        <pc:chgData name="NEO Yi Xin" userId="S::yixin.neo.2022@mitb.smu.edu.sg::1b796174-473f-401d-91ef-8e035f8ae0d4" providerId="AD" clId="Web-{9DB25263-74DB-E81C-13A1-7607D38B9DE8}" dt="2023-08-15T23:15:47.176" v="4" actId="1076"/>
        <pc:sldMkLst>
          <pc:docMk/>
          <pc:sldMk cId="2345699360" sldId="340"/>
        </pc:sldMkLst>
        <pc:picChg chg="add mod">
          <ac:chgData name="NEO Yi Xin" userId="S::yixin.neo.2022@mitb.smu.edu.sg::1b796174-473f-401d-91ef-8e035f8ae0d4" providerId="AD" clId="Web-{9DB25263-74DB-E81C-13A1-7607D38B9DE8}" dt="2023-08-15T23:15:47.176" v="4" actId="1076"/>
          <ac:picMkLst>
            <pc:docMk/>
            <pc:sldMk cId="2345699360" sldId="340"/>
            <ac:picMk id="3" creationId="{5D28DC45-839A-6363-CF74-0CECFD391FEB}"/>
          </ac:picMkLst>
        </pc:picChg>
        <pc:picChg chg="del">
          <ac:chgData name="NEO Yi Xin" userId="S::yixin.neo.2022@mitb.smu.edu.sg::1b796174-473f-401d-91ef-8e035f8ae0d4" providerId="AD" clId="Web-{9DB25263-74DB-E81C-13A1-7607D38B9DE8}" dt="2023-08-15T23:15:39.707" v="0"/>
          <ac:picMkLst>
            <pc:docMk/>
            <pc:sldMk cId="2345699360" sldId="340"/>
            <ac:picMk id="4" creationId="{49F41AEB-91EF-C041-51D8-2F0806BF586C}"/>
          </ac:picMkLst>
        </pc:picChg>
      </pc:sldChg>
    </pc:docChg>
  </pc:docChgLst>
  <pc:docChgLst>
    <pc:chgData name="CHEN Yiman" userId="S::yiman.chen.2022@mitb.smu.edu.sg::6173559f-2d0a-408e-aa08-9246000d4d78" providerId="AD" clId="Web-{A0FBA08C-A059-4021-B6B5-64701C2C3954}"/>
    <pc:docChg chg="modSld">
      <pc:chgData name="CHEN Yiman" userId="S::yiman.chen.2022@mitb.smu.edu.sg::6173559f-2d0a-408e-aa08-9246000d4d78" providerId="AD" clId="Web-{A0FBA08C-A059-4021-B6B5-64701C2C3954}" dt="2023-08-16T08:44:53.439" v="141" actId="20577"/>
      <pc:docMkLst>
        <pc:docMk/>
      </pc:docMkLst>
      <pc:sldChg chg="modSp">
        <pc:chgData name="CHEN Yiman" userId="S::yiman.chen.2022@mitb.smu.edu.sg::6173559f-2d0a-408e-aa08-9246000d4d78" providerId="AD" clId="Web-{A0FBA08C-A059-4021-B6B5-64701C2C3954}" dt="2023-08-16T08:44:53.439" v="141" actId="20577"/>
        <pc:sldMkLst>
          <pc:docMk/>
          <pc:sldMk cId="2658714632" sldId="331"/>
        </pc:sldMkLst>
        <pc:spChg chg="mod">
          <ac:chgData name="CHEN Yiman" userId="S::yiman.chen.2022@mitb.smu.edu.sg::6173559f-2d0a-408e-aa08-9246000d4d78" providerId="AD" clId="Web-{A0FBA08C-A059-4021-B6B5-64701C2C3954}" dt="2023-08-16T08:44:53.439" v="141" actId="20577"/>
          <ac:spMkLst>
            <pc:docMk/>
            <pc:sldMk cId="2658714632" sldId="331"/>
            <ac:spMk id="6" creationId="{DE5C5919-BBF3-8787-5C72-9FF5094E3815}"/>
          </ac:spMkLst>
        </pc:spChg>
      </pc:sldChg>
    </pc:docChg>
  </pc:docChgLst>
  <pc:docChgLst>
    <pc:chgData name="SHI Chee Liang" userId="5ad283a9-9a73-442a-bef9-addd70519753" providerId="ADAL" clId="{076D18F6-45E4-473B-9AC3-2F880C022D1E}"/>
    <pc:docChg chg="undo custSel addSld delSld modSld sldOrd modSection">
      <pc:chgData name="SHI Chee Liang" userId="5ad283a9-9a73-442a-bef9-addd70519753" providerId="ADAL" clId="{076D18F6-45E4-473B-9AC3-2F880C022D1E}" dt="2023-08-17T13:26:10.245" v="3316" actId="20577"/>
      <pc:docMkLst>
        <pc:docMk/>
      </pc:docMkLst>
      <pc:sldChg chg="addSp modSp del mod">
        <pc:chgData name="SHI Chee Liang" userId="5ad283a9-9a73-442a-bef9-addd70519753" providerId="ADAL" clId="{076D18F6-45E4-473B-9AC3-2F880C022D1E}" dt="2023-08-17T13:24:21.420" v="3288" actId="47"/>
        <pc:sldMkLst>
          <pc:docMk/>
          <pc:sldMk cId="3749895937" sldId="308"/>
        </pc:sldMkLst>
        <pc:spChg chg="add mod">
          <ac:chgData name="SHI Chee Liang" userId="5ad283a9-9a73-442a-bef9-addd70519753" providerId="ADAL" clId="{076D18F6-45E4-473B-9AC3-2F880C022D1E}" dt="2023-08-17T12:10:26.839" v="2516" actId="1076"/>
          <ac:spMkLst>
            <pc:docMk/>
            <pc:sldMk cId="3749895937" sldId="308"/>
            <ac:spMk id="3" creationId="{8D488140-3F28-7BC2-CD0B-229CDB2370EB}"/>
          </ac:spMkLst>
        </pc:spChg>
      </pc:sldChg>
      <pc:sldChg chg="modSp mod ord">
        <pc:chgData name="SHI Chee Liang" userId="5ad283a9-9a73-442a-bef9-addd70519753" providerId="ADAL" clId="{076D18F6-45E4-473B-9AC3-2F880C022D1E}" dt="2023-08-17T13:26:10.245" v="3316" actId="20577"/>
        <pc:sldMkLst>
          <pc:docMk/>
          <pc:sldMk cId="2167017181" sldId="314"/>
        </pc:sldMkLst>
        <pc:spChg chg="mod">
          <ac:chgData name="SHI Chee Liang" userId="5ad283a9-9a73-442a-bef9-addd70519753" providerId="ADAL" clId="{076D18F6-45E4-473B-9AC3-2F880C022D1E}" dt="2023-08-17T13:26:10.245" v="3316" actId="20577"/>
          <ac:spMkLst>
            <pc:docMk/>
            <pc:sldMk cId="2167017181" sldId="314"/>
            <ac:spMk id="8" creationId="{6D7C346E-8C8F-90FF-9121-A70DD2E9539B}"/>
          </ac:spMkLst>
        </pc:spChg>
        <pc:spChg chg="mod">
          <ac:chgData name="SHI Chee Liang" userId="5ad283a9-9a73-442a-bef9-addd70519753" providerId="ADAL" clId="{076D18F6-45E4-473B-9AC3-2F880C022D1E}" dt="2023-08-17T12:13:23.801" v="2535" actId="20577"/>
          <ac:spMkLst>
            <pc:docMk/>
            <pc:sldMk cId="2167017181" sldId="314"/>
            <ac:spMk id="13" creationId="{98832ED3-034C-18EF-FA1B-903BDA1519DB}"/>
          </ac:spMkLst>
        </pc:spChg>
      </pc:sldChg>
      <pc:sldChg chg="addSp modSp mod">
        <pc:chgData name="SHI Chee Liang" userId="5ad283a9-9a73-442a-bef9-addd70519753" providerId="ADAL" clId="{076D18F6-45E4-473B-9AC3-2F880C022D1E}" dt="2023-08-17T12:22:27.891" v="2642" actId="20577"/>
        <pc:sldMkLst>
          <pc:docMk/>
          <pc:sldMk cId="3794919431" sldId="317"/>
        </pc:sldMkLst>
        <pc:spChg chg="add mod">
          <ac:chgData name="SHI Chee Liang" userId="5ad283a9-9a73-442a-bef9-addd70519753" providerId="ADAL" clId="{076D18F6-45E4-473B-9AC3-2F880C022D1E}" dt="2023-08-17T12:22:27.891" v="2642" actId="20577"/>
          <ac:spMkLst>
            <pc:docMk/>
            <pc:sldMk cId="3794919431" sldId="317"/>
            <ac:spMk id="2" creationId="{4C823EE2-F62D-78B0-0EA0-89CBBCEAE0B3}"/>
          </ac:spMkLst>
        </pc:spChg>
      </pc:sldChg>
      <pc:sldChg chg="addSp delSp modSp mod">
        <pc:chgData name="SHI Chee Liang" userId="5ad283a9-9a73-442a-bef9-addd70519753" providerId="ADAL" clId="{076D18F6-45E4-473B-9AC3-2F880C022D1E}" dt="2023-08-17T12:30:12.048" v="2905" actId="478"/>
        <pc:sldMkLst>
          <pc:docMk/>
          <pc:sldMk cId="3108214283" sldId="319"/>
        </pc:sldMkLst>
        <pc:spChg chg="mod">
          <ac:chgData name="SHI Chee Liang" userId="5ad283a9-9a73-442a-bef9-addd70519753" providerId="ADAL" clId="{076D18F6-45E4-473B-9AC3-2F880C022D1E}" dt="2023-08-17T12:23:41.639" v="2658" actId="20577"/>
          <ac:spMkLst>
            <pc:docMk/>
            <pc:sldMk cId="3108214283" sldId="319"/>
            <ac:spMk id="4" creationId="{6099EB07-D75C-007A-E3A5-577921D605A1}"/>
          </ac:spMkLst>
        </pc:spChg>
        <pc:spChg chg="add del mod">
          <ac:chgData name="SHI Chee Liang" userId="5ad283a9-9a73-442a-bef9-addd70519753" providerId="ADAL" clId="{076D18F6-45E4-473B-9AC3-2F880C022D1E}" dt="2023-08-17T12:30:12.048" v="2905" actId="478"/>
          <ac:spMkLst>
            <pc:docMk/>
            <pc:sldMk cId="3108214283" sldId="319"/>
            <ac:spMk id="7" creationId="{B542FC51-75E3-B966-77FA-0A7EED990071}"/>
          </ac:spMkLst>
        </pc:spChg>
      </pc:sldChg>
      <pc:sldChg chg="modSp mod">
        <pc:chgData name="SHI Chee Liang" userId="5ad283a9-9a73-442a-bef9-addd70519753" providerId="ADAL" clId="{076D18F6-45E4-473B-9AC3-2F880C022D1E}" dt="2023-08-17T12:37:52.830" v="2910" actId="20577"/>
        <pc:sldMkLst>
          <pc:docMk/>
          <pc:sldMk cId="3285795254" sldId="320"/>
        </pc:sldMkLst>
        <pc:spChg chg="mod">
          <ac:chgData name="SHI Chee Liang" userId="5ad283a9-9a73-442a-bef9-addd70519753" providerId="ADAL" clId="{076D18F6-45E4-473B-9AC3-2F880C022D1E}" dt="2023-08-17T12:37:52.830" v="2910" actId="20577"/>
          <ac:spMkLst>
            <pc:docMk/>
            <pc:sldMk cId="3285795254" sldId="320"/>
            <ac:spMk id="4" creationId="{ED1D7C8C-6738-4664-DA5C-C287E18487DE}"/>
          </ac:spMkLst>
        </pc:spChg>
      </pc:sldChg>
      <pc:sldChg chg="modSp mod modShow">
        <pc:chgData name="SHI Chee Liang" userId="5ad283a9-9a73-442a-bef9-addd70519753" providerId="ADAL" clId="{076D18F6-45E4-473B-9AC3-2F880C022D1E}" dt="2023-08-17T11:57:18.408" v="2402" actId="729"/>
        <pc:sldMkLst>
          <pc:docMk/>
          <pc:sldMk cId="3370216181" sldId="333"/>
        </pc:sldMkLst>
        <pc:graphicFrameChg chg="modGraphic">
          <ac:chgData name="SHI Chee Liang" userId="5ad283a9-9a73-442a-bef9-addd70519753" providerId="ADAL" clId="{076D18F6-45E4-473B-9AC3-2F880C022D1E}" dt="2023-08-17T09:51:37.284" v="24" actId="20577"/>
          <ac:graphicFrameMkLst>
            <pc:docMk/>
            <pc:sldMk cId="3370216181" sldId="333"/>
            <ac:graphicFrameMk id="5" creationId="{71936E26-1A6C-A61F-EFDE-0CD9D6B470E9}"/>
          </ac:graphicFrameMkLst>
        </pc:graphicFrameChg>
      </pc:sldChg>
      <pc:sldChg chg="addSp modSp mod">
        <pc:chgData name="SHI Chee Liang" userId="5ad283a9-9a73-442a-bef9-addd70519753" providerId="ADAL" clId="{076D18F6-45E4-473B-9AC3-2F880C022D1E}" dt="2023-08-17T13:19:57.289" v="3270" actId="20577"/>
        <pc:sldMkLst>
          <pc:docMk/>
          <pc:sldMk cId="1264547444" sldId="336"/>
        </pc:sldMkLst>
        <pc:spChg chg="add mod">
          <ac:chgData name="SHI Chee Liang" userId="5ad283a9-9a73-442a-bef9-addd70519753" providerId="ADAL" clId="{076D18F6-45E4-473B-9AC3-2F880C022D1E}" dt="2023-08-17T13:19:57.289" v="3270" actId="20577"/>
          <ac:spMkLst>
            <pc:docMk/>
            <pc:sldMk cId="1264547444" sldId="336"/>
            <ac:spMk id="3" creationId="{6E1C117F-9767-EE66-17C5-DDBE566F5EA5}"/>
          </ac:spMkLst>
        </pc:spChg>
        <pc:spChg chg="add mod">
          <ac:chgData name="SHI Chee Liang" userId="5ad283a9-9a73-442a-bef9-addd70519753" providerId="ADAL" clId="{076D18F6-45E4-473B-9AC3-2F880C022D1E}" dt="2023-08-17T13:19:55.757" v="3268" actId="1076"/>
          <ac:spMkLst>
            <pc:docMk/>
            <pc:sldMk cId="1264547444" sldId="336"/>
            <ac:spMk id="4" creationId="{911FC55F-9728-CCEC-689F-B2BC6B0943D4}"/>
          </ac:spMkLst>
        </pc:spChg>
      </pc:sldChg>
      <pc:sldChg chg="ord">
        <pc:chgData name="SHI Chee Liang" userId="5ad283a9-9a73-442a-bef9-addd70519753" providerId="ADAL" clId="{076D18F6-45E4-473B-9AC3-2F880C022D1E}" dt="2023-08-17T13:20:36.303" v="3272"/>
        <pc:sldMkLst>
          <pc:docMk/>
          <pc:sldMk cId="1824555500" sldId="337"/>
        </pc:sldMkLst>
      </pc:sldChg>
      <pc:sldChg chg="mod modShow">
        <pc:chgData name="SHI Chee Liang" userId="5ad283a9-9a73-442a-bef9-addd70519753" providerId="ADAL" clId="{076D18F6-45E4-473B-9AC3-2F880C022D1E}" dt="2023-08-17T11:57:08.789" v="2401" actId="729"/>
        <pc:sldMkLst>
          <pc:docMk/>
          <pc:sldMk cId="2649250236" sldId="344"/>
        </pc:sldMkLst>
      </pc:sldChg>
      <pc:sldChg chg="addSp delSp modSp mod ord">
        <pc:chgData name="SHI Chee Liang" userId="5ad283a9-9a73-442a-bef9-addd70519753" providerId="ADAL" clId="{076D18F6-45E4-473B-9AC3-2F880C022D1E}" dt="2023-08-17T11:10:25.737" v="693"/>
        <pc:sldMkLst>
          <pc:docMk/>
          <pc:sldMk cId="2578854065" sldId="346"/>
        </pc:sldMkLst>
        <pc:spChg chg="add mod">
          <ac:chgData name="SHI Chee Liang" userId="5ad283a9-9a73-442a-bef9-addd70519753" providerId="ADAL" clId="{076D18F6-45E4-473B-9AC3-2F880C022D1E}" dt="2023-08-17T09:56:55.367" v="26"/>
          <ac:spMkLst>
            <pc:docMk/>
            <pc:sldMk cId="2578854065" sldId="346"/>
            <ac:spMk id="3" creationId="{09183CE6-1955-352A-5A09-7865765DBC7C}"/>
          </ac:spMkLst>
        </pc:spChg>
        <pc:spChg chg="del">
          <ac:chgData name="SHI Chee Liang" userId="5ad283a9-9a73-442a-bef9-addd70519753" providerId="ADAL" clId="{076D18F6-45E4-473B-9AC3-2F880C022D1E}" dt="2023-08-17T09:56:23.241" v="25" actId="478"/>
          <ac:spMkLst>
            <pc:docMk/>
            <pc:sldMk cId="2578854065" sldId="346"/>
            <ac:spMk id="7" creationId="{60F1FC1B-2C1A-0005-1107-02CBEE10FAA3}"/>
          </ac:spMkLst>
        </pc:spChg>
        <pc:spChg chg="add mod">
          <ac:chgData name="SHI Chee Liang" userId="5ad283a9-9a73-442a-bef9-addd70519753" providerId="ADAL" clId="{076D18F6-45E4-473B-9AC3-2F880C022D1E}" dt="2023-08-17T09:57:29.179" v="130" actId="20577"/>
          <ac:spMkLst>
            <pc:docMk/>
            <pc:sldMk cId="2578854065" sldId="346"/>
            <ac:spMk id="9" creationId="{FEF6A6E2-E6A2-0FA0-AC6E-D11DF6C7A6FC}"/>
          </ac:spMkLst>
        </pc:spChg>
        <pc:spChg chg="mod">
          <ac:chgData name="SHI Chee Liang" userId="5ad283a9-9a73-442a-bef9-addd70519753" providerId="ADAL" clId="{076D18F6-45E4-473B-9AC3-2F880C022D1E}" dt="2023-08-17T09:56:55.367" v="26"/>
          <ac:spMkLst>
            <pc:docMk/>
            <pc:sldMk cId="2578854065" sldId="346"/>
            <ac:spMk id="12" creationId="{69779D74-BB6A-CF1A-2F99-ACAAF67B1738}"/>
          </ac:spMkLst>
        </pc:spChg>
        <pc:spChg chg="mod">
          <ac:chgData name="SHI Chee Liang" userId="5ad283a9-9a73-442a-bef9-addd70519753" providerId="ADAL" clId="{076D18F6-45E4-473B-9AC3-2F880C022D1E}" dt="2023-08-17T09:56:55.367" v="26"/>
          <ac:spMkLst>
            <pc:docMk/>
            <pc:sldMk cId="2578854065" sldId="346"/>
            <ac:spMk id="13" creationId="{42B64522-3B2F-0732-D483-C52210F69343}"/>
          </ac:spMkLst>
        </pc:spChg>
        <pc:spChg chg="add mod">
          <ac:chgData name="SHI Chee Liang" userId="5ad283a9-9a73-442a-bef9-addd70519753" providerId="ADAL" clId="{076D18F6-45E4-473B-9AC3-2F880C022D1E}" dt="2023-08-17T11:09:31.856" v="645" actId="20577"/>
          <ac:spMkLst>
            <pc:docMk/>
            <pc:sldMk cId="2578854065" sldId="346"/>
            <ac:spMk id="14" creationId="{51AA6817-7DC1-6118-14CA-1192CD4948A3}"/>
          </ac:spMkLst>
        </pc:spChg>
        <pc:spChg chg="add mod">
          <ac:chgData name="SHI Chee Liang" userId="5ad283a9-9a73-442a-bef9-addd70519753" providerId="ADAL" clId="{076D18F6-45E4-473B-9AC3-2F880C022D1E}" dt="2023-08-17T11:06:21.299" v="279" actId="1076"/>
          <ac:spMkLst>
            <pc:docMk/>
            <pc:sldMk cId="2578854065" sldId="346"/>
            <ac:spMk id="18" creationId="{E326F9E7-17E7-C82A-6C3A-501C2BA4BA63}"/>
          </ac:spMkLst>
        </pc:spChg>
        <pc:spChg chg="add mod">
          <ac:chgData name="SHI Chee Liang" userId="5ad283a9-9a73-442a-bef9-addd70519753" providerId="ADAL" clId="{076D18F6-45E4-473B-9AC3-2F880C022D1E}" dt="2023-08-17T11:10:09.519" v="689" actId="1076"/>
          <ac:spMkLst>
            <pc:docMk/>
            <pc:sldMk cId="2578854065" sldId="346"/>
            <ac:spMk id="19" creationId="{FCBE87EC-B3CE-D2DC-C7F4-66DE89051FB2}"/>
          </ac:spMkLst>
        </pc:spChg>
        <pc:grpChg chg="add del mod">
          <ac:chgData name="SHI Chee Liang" userId="5ad283a9-9a73-442a-bef9-addd70519753" providerId="ADAL" clId="{076D18F6-45E4-473B-9AC3-2F880C022D1E}" dt="2023-08-17T11:03:41.507" v="132" actId="478"/>
          <ac:grpSpMkLst>
            <pc:docMk/>
            <pc:sldMk cId="2578854065" sldId="346"/>
            <ac:grpSpMk id="10" creationId="{DA2D5B0C-AF75-B9F9-ACC0-6A3B90194891}"/>
          </ac:grpSpMkLst>
        </pc:grpChg>
        <pc:picChg chg="mod">
          <ac:chgData name="SHI Chee Liang" userId="5ad283a9-9a73-442a-bef9-addd70519753" providerId="ADAL" clId="{076D18F6-45E4-473B-9AC3-2F880C022D1E}" dt="2023-08-17T09:56:55.367" v="26"/>
          <ac:picMkLst>
            <pc:docMk/>
            <pc:sldMk cId="2578854065" sldId="346"/>
            <ac:picMk id="11" creationId="{1DFF46D1-D705-9114-B91F-2773A231620D}"/>
          </ac:picMkLst>
        </pc:picChg>
        <pc:picChg chg="add del">
          <ac:chgData name="SHI Chee Liang" userId="5ad283a9-9a73-442a-bef9-addd70519753" providerId="ADAL" clId="{076D18F6-45E4-473B-9AC3-2F880C022D1E}" dt="2023-08-17T11:04:01.509" v="134" actId="478"/>
          <ac:picMkLst>
            <pc:docMk/>
            <pc:sldMk cId="2578854065" sldId="346"/>
            <ac:picMk id="15" creationId="{46391005-363C-7B03-EC7D-4C06A6B131C7}"/>
          </ac:picMkLst>
        </pc:picChg>
        <pc:picChg chg="add mod">
          <ac:chgData name="SHI Chee Liang" userId="5ad283a9-9a73-442a-bef9-addd70519753" providerId="ADAL" clId="{076D18F6-45E4-473B-9AC3-2F880C022D1E}" dt="2023-08-17T11:04:15.919" v="139" actId="1076"/>
          <ac:picMkLst>
            <pc:docMk/>
            <pc:sldMk cId="2578854065" sldId="346"/>
            <ac:picMk id="17" creationId="{566D2164-3447-1E2F-CE47-A897DD551595}"/>
          </ac:picMkLst>
        </pc:picChg>
        <pc:cxnChg chg="add mod">
          <ac:chgData name="SHI Chee Liang" userId="5ad283a9-9a73-442a-bef9-addd70519753" providerId="ADAL" clId="{076D18F6-45E4-473B-9AC3-2F880C022D1E}" dt="2023-08-17T09:56:55.367" v="26"/>
          <ac:cxnSpMkLst>
            <pc:docMk/>
            <pc:sldMk cId="2578854065" sldId="346"/>
            <ac:cxnSpMk id="8" creationId="{C35396D4-9131-49BB-314F-8B684DB48C65}"/>
          </ac:cxnSpMkLst>
        </pc:cxnChg>
      </pc:sldChg>
      <pc:sldChg chg="mod modShow">
        <pc:chgData name="SHI Chee Liang" userId="5ad283a9-9a73-442a-bef9-addd70519753" providerId="ADAL" clId="{076D18F6-45E4-473B-9AC3-2F880C022D1E}" dt="2023-08-17T11:33:01.954" v="884" actId="729"/>
        <pc:sldMkLst>
          <pc:docMk/>
          <pc:sldMk cId="2609632145" sldId="365"/>
        </pc:sldMkLst>
      </pc:sldChg>
      <pc:sldChg chg="mod modShow">
        <pc:chgData name="SHI Chee Liang" userId="5ad283a9-9a73-442a-bef9-addd70519753" providerId="ADAL" clId="{076D18F6-45E4-473B-9AC3-2F880C022D1E}" dt="2023-08-17T11:36:02.031" v="1007" actId="729"/>
        <pc:sldMkLst>
          <pc:docMk/>
          <pc:sldMk cId="4216809042" sldId="367"/>
        </pc:sldMkLst>
      </pc:sldChg>
      <pc:sldChg chg="modSp mod modShow">
        <pc:chgData name="SHI Chee Liang" userId="5ad283a9-9a73-442a-bef9-addd70519753" providerId="ADAL" clId="{076D18F6-45E4-473B-9AC3-2F880C022D1E}" dt="2023-08-17T11:34:39.797" v="938" actId="729"/>
        <pc:sldMkLst>
          <pc:docMk/>
          <pc:sldMk cId="677213582" sldId="369"/>
        </pc:sldMkLst>
        <pc:spChg chg="mod">
          <ac:chgData name="SHI Chee Liang" userId="5ad283a9-9a73-442a-bef9-addd70519753" providerId="ADAL" clId="{076D18F6-45E4-473B-9AC3-2F880C022D1E}" dt="2023-08-17T11:34:29.530" v="937" actId="20577"/>
          <ac:spMkLst>
            <pc:docMk/>
            <pc:sldMk cId="677213582" sldId="369"/>
            <ac:spMk id="14" creationId="{ED146935-D827-7FE5-E426-F4A3B72FCBAF}"/>
          </ac:spMkLst>
        </pc:spChg>
      </pc:sldChg>
      <pc:sldChg chg="modSp mod ord">
        <pc:chgData name="SHI Chee Liang" userId="5ad283a9-9a73-442a-bef9-addd70519753" providerId="ADAL" clId="{076D18F6-45E4-473B-9AC3-2F880C022D1E}" dt="2023-08-17T11:35:43.048" v="1006" actId="20577"/>
        <pc:sldMkLst>
          <pc:docMk/>
          <pc:sldMk cId="2946054364" sldId="370"/>
        </pc:sldMkLst>
        <pc:spChg chg="mod">
          <ac:chgData name="SHI Chee Liang" userId="5ad283a9-9a73-442a-bef9-addd70519753" providerId="ADAL" clId="{076D18F6-45E4-473B-9AC3-2F880C022D1E}" dt="2023-08-17T11:35:43.048" v="1006" actId="20577"/>
          <ac:spMkLst>
            <pc:docMk/>
            <pc:sldMk cId="2946054364" sldId="370"/>
            <ac:spMk id="3" creationId="{DF1F7B6C-EFC6-B7B5-65AD-B24EFF89508F}"/>
          </ac:spMkLst>
        </pc:spChg>
      </pc:sldChg>
      <pc:sldChg chg="del">
        <pc:chgData name="SHI Chee Liang" userId="5ad283a9-9a73-442a-bef9-addd70519753" providerId="ADAL" clId="{076D18F6-45E4-473B-9AC3-2F880C022D1E}" dt="2023-08-17T11:10:27.102" v="694" actId="47"/>
        <pc:sldMkLst>
          <pc:docMk/>
          <pc:sldMk cId="787487271" sldId="373"/>
        </pc:sldMkLst>
      </pc:sldChg>
      <pc:sldChg chg="addSp delSp modSp add mod">
        <pc:chgData name="SHI Chee Liang" userId="5ad283a9-9a73-442a-bef9-addd70519753" providerId="ADAL" clId="{076D18F6-45E4-473B-9AC3-2F880C022D1E}" dt="2023-08-17T11:30:35.552" v="880" actId="20577"/>
        <pc:sldMkLst>
          <pc:docMk/>
          <pc:sldMk cId="1371463625" sldId="374"/>
        </pc:sldMkLst>
        <pc:spChg chg="mod">
          <ac:chgData name="SHI Chee Liang" userId="5ad283a9-9a73-442a-bef9-addd70519753" providerId="ADAL" clId="{076D18F6-45E4-473B-9AC3-2F880C022D1E}" dt="2023-08-17T11:21:10.282" v="701"/>
          <ac:spMkLst>
            <pc:docMk/>
            <pc:sldMk cId="1371463625" sldId="374"/>
            <ac:spMk id="2" creationId="{34E82F2C-CAF0-1FFE-52E6-6565689E921A}"/>
          </ac:spMkLst>
        </pc:spChg>
        <pc:spChg chg="mod">
          <ac:chgData name="SHI Chee Liang" userId="5ad283a9-9a73-442a-bef9-addd70519753" providerId="ADAL" clId="{076D18F6-45E4-473B-9AC3-2F880C022D1E}" dt="2023-08-17T11:29:59.037" v="877" actId="20577"/>
          <ac:spMkLst>
            <pc:docMk/>
            <pc:sldMk cId="1371463625" sldId="374"/>
            <ac:spMk id="3" creationId="{329E1172-8214-69B9-CBDB-86507F95CB59}"/>
          </ac:spMkLst>
        </pc:spChg>
        <pc:spChg chg="del">
          <ac:chgData name="SHI Chee Liang" userId="5ad283a9-9a73-442a-bef9-addd70519753" providerId="ADAL" clId="{076D18F6-45E4-473B-9AC3-2F880C022D1E}" dt="2023-08-17T11:20:42.431" v="699" actId="478"/>
          <ac:spMkLst>
            <pc:docMk/>
            <pc:sldMk cId="1371463625" sldId="374"/>
            <ac:spMk id="10" creationId="{27311F1A-C580-1C98-ADC6-047AA3A7B01A}"/>
          </ac:spMkLst>
        </pc:spChg>
        <pc:spChg chg="mod">
          <ac:chgData name="SHI Chee Liang" userId="5ad283a9-9a73-442a-bef9-addd70519753" providerId="ADAL" clId="{076D18F6-45E4-473B-9AC3-2F880C022D1E}" dt="2023-08-17T11:24:04.012" v="821" actId="20577"/>
          <ac:spMkLst>
            <pc:docMk/>
            <pc:sldMk cId="1371463625" sldId="374"/>
            <ac:spMk id="23" creationId="{5EC0D7CC-0515-8CBD-D1F9-9DE73084FB73}"/>
          </ac:spMkLst>
        </pc:spChg>
        <pc:spChg chg="mod">
          <ac:chgData name="SHI Chee Liang" userId="5ad283a9-9a73-442a-bef9-addd70519753" providerId="ADAL" clId="{076D18F6-45E4-473B-9AC3-2F880C022D1E}" dt="2023-08-17T11:30:35.552" v="880" actId="20577"/>
          <ac:spMkLst>
            <pc:docMk/>
            <pc:sldMk cId="1371463625" sldId="374"/>
            <ac:spMk id="24" creationId="{106426F8-B475-5B40-2C47-51BD000221F6}"/>
          </ac:spMkLst>
        </pc:spChg>
        <pc:spChg chg="mod">
          <ac:chgData name="SHI Chee Liang" userId="5ad283a9-9a73-442a-bef9-addd70519753" providerId="ADAL" clId="{076D18F6-45E4-473B-9AC3-2F880C022D1E}" dt="2023-08-17T11:23:04.832" v="762" actId="404"/>
          <ac:spMkLst>
            <pc:docMk/>
            <pc:sldMk cId="1371463625" sldId="374"/>
            <ac:spMk id="30" creationId="{49422B94-B821-FFC8-94AA-D242D552CF92}"/>
          </ac:spMkLst>
        </pc:spChg>
        <pc:spChg chg="mod">
          <ac:chgData name="SHI Chee Liang" userId="5ad283a9-9a73-442a-bef9-addd70519753" providerId="ADAL" clId="{076D18F6-45E4-473B-9AC3-2F880C022D1E}" dt="2023-08-17T11:27:53.712" v="865" actId="1076"/>
          <ac:spMkLst>
            <pc:docMk/>
            <pc:sldMk cId="1371463625" sldId="374"/>
            <ac:spMk id="33" creationId="{3794B457-19B7-7E16-8E3D-B14D5E1245A2}"/>
          </ac:spMkLst>
        </pc:spChg>
        <pc:spChg chg="del">
          <ac:chgData name="SHI Chee Liang" userId="5ad283a9-9a73-442a-bef9-addd70519753" providerId="ADAL" clId="{076D18F6-45E4-473B-9AC3-2F880C022D1E}" dt="2023-08-17T11:20:44.336" v="700" actId="478"/>
          <ac:spMkLst>
            <pc:docMk/>
            <pc:sldMk cId="1371463625" sldId="374"/>
            <ac:spMk id="39" creationId="{D0A1D629-178C-16D3-09F6-06ABF58BBD7D}"/>
          </ac:spMkLst>
        </pc:spChg>
        <pc:graphicFrameChg chg="add mod">
          <ac:chgData name="SHI Chee Liang" userId="5ad283a9-9a73-442a-bef9-addd70519753" providerId="ADAL" clId="{076D18F6-45E4-473B-9AC3-2F880C022D1E}" dt="2023-08-17T11:20:38.636" v="697"/>
          <ac:graphicFrameMkLst>
            <pc:docMk/>
            <pc:sldMk cId="1371463625" sldId="374"/>
            <ac:graphicFrameMk id="4" creationId="{887C1F8F-49A4-CE26-74A2-78E093C6B641}"/>
          </ac:graphicFrameMkLst>
        </pc:graphicFrameChg>
        <pc:graphicFrameChg chg="del">
          <ac:chgData name="SHI Chee Liang" userId="5ad283a9-9a73-442a-bef9-addd70519753" providerId="ADAL" clId="{076D18F6-45E4-473B-9AC3-2F880C022D1E}" dt="2023-08-17T11:20:38.270" v="696" actId="478"/>
          <ac:graphicFrameMkLst>
            <pc:docMk/>
            <pc:sldMk cId="1371463625" sldId="374"/>
            <ac:graphicFrameMk id="6" creationId="{98EFFDDE-1655-6635-FF7C-63DD797A4E04}"/>
          </ac:graphicFrameMkLst>
        </pc:graphicFrameChg>
        <pc:picChg chg="add del mod">
          <ac:chgData name="SHI Chee Liang" userId="5ad283a9-9a73-442a-bef9-addd70519753" providerId="ADAL" clId="{076D18F6-45E4-473B-9AC3-2F880C022D1E}" dt="2023-08-17T11:28:01.918" v="867" actId="478"/>
          <ac:picMkLst>
            <pc:docMk/>
            <pc:sldMk cId="1371463625" sldId="374"/>
            <ac:picMk id="5" creationId="{D154B22D-F5A4-5F0A-4B91-D9D4E833B2A9}"/>
          </ac:picMkLst>
        </pc:picChg>
        <pc:picChg chg="del">
          <ac:chgData name="SHI Chee Liang" userId="5ad283a9-9a73-442a-bef9-addd70519753" providerId="ADAL" clId="{076D18F6-45E4-473B-9AC3-2F880C022D1E}" dt="2023-08-17T11:20:39.958" v="698" actId="478"/>
          <ac:picMkLst>
            <pc:docMk/>
            <pc:sldMk cId="1371463625" sldId="374"/>
            <ac:picMk id="35" creationId="{CDC5D4BA-BE1B-6E0A-DA81-43D4BA4E8946}"/>
          </ac:picMkLst>
        </pc:picChg>
        <pc:picChg chg="add mod">
          <ac:chgData name="SHI Chee Liang" userId="5ad283a9-9a73-442a-bef9-addd70519753" providerId="ADAL" clId="{076D18F6-45E4-473B-9AC3-2F880C022D1E}" dt="2023-08-17T11:28:14.134" v="873" actId="1076"/>
          <ac:picMkLst>
            <pc:docMk/>
            <pc:sldMk cId="1371463625" sldId="374"/>
            <ac:picMk id="1026" creationId="{A3A219D8-028A-AD4A-80DE-52A3470874A7}"/>
          </ac:picMkLst>
        </pc:picChg>
      </pc:sldChg>
      <pc:sldChg chg="new del">
        <pc:chgData name="SHI Chee Liang" userId="5ad283a9-9a73-442a-bef9-addd70519753" providerId="ADAL" clId="{076D18F6-45E4-473B-9AC3-2F880C022D1E}" dt="2023-08-17T11:36:35.598" v="1009" actId="47"/>
        <pc:sldMkLst>
          <pc:docMk/>
          <pc:sldMk cId="1915450248" sldId="375"/>
        </pc:sldMkLst>
      </pc:sldChg>
      <pc:sldChg chg="add del">
        <pc:chgData name="SHI Chee Liang" userId="5ad283a9-9a73-442a-bef9-addd70519753" providerId="ADAL" clId="{076D18F6-45E4-473B-9AC3-2F880C022D1E}" dt="2023-08-17T11:30:40.047" v="881" actId="47"/>
        <pc:sldMkLst>
          <pc:docMk/>
          <pc:sldMk cId="2568615644" sldId="375"/>
        </pc:sldMkLst>
      </pc:sldChg>
      <pc:sldChg chg="addSp delSp modSp add mod ord">
        <pc:chgData name="SHI Chee Liang" userId="5ad283a9-9a73-442a-bef9-addd70519753" providerId="ADAL" clId="{076D18F6-45E4-473B-9AC3-2F880C022D1E}" dt="2023-08-17T11:52:35.155" v="2087" actId="1076"/>
        <pc:sldMkLst>
          <pc:docMk/>
          <pc:sldMk cId="3260143589" sldId="375"/>
        </pc:sldMkLst>
        <pc:spChg chg="del">
          <ac:chgData name="SHI Chee Liang" userId="5ad283a9-9a73-442a-bef9-addd70519753" providerId="ADAL" clId="{076D18F6-45E4-473B-9AC3-2F880C022D1E}" dt="2023-08-17T11:38:21.145" v="1113" actId="478"/>
          <ac:spMkLst>
            <pc:docMk/>
            <pc:sldMk cId="3260143589" sldId="375"/>
            <ac:spMk id="3" creationId="{DF1F7B6C-EFC6-B7B5-65AD-B24EFF89508F}"/>
          </ac:spMkLst>
        </pc:spChg>
        <pc:spChg chg="del">
          <ac:chgData name="SHI Chee Liang" userId="5ad283a9-9a73-442a-bef9-addd70519753" providerId="ADAL" clId="{076D18F6-45E4-473B-9AC3-2F880C022D1E}" dt="2023-08-17T11:38:19.649" v="1112" actId="478"/>
          <ac:spMkLst>
            <pc:docMk/>
            <pc:sldMk cId="3260143589" sldId="375"/>
            <ac:spMk id="5" creationId="{AD4945B7-8C06-176A-B3BD-6BBD1D984E46}"/>
          </ac:spMkLst>
        </pc:spChg>
        <pc:spChg chg="del">
          <ac:chgData name="SHI Chee Liang" userId="5ad283a9-9a73-442a-bef9-addd70519753" providerId="ADAL" clId="{076D18F6-45E4-473B-9AC3-2F880C022D1E}" dt="2023-08-17T11:38:05.023" v="1106" actId="478"/>
          <ac:spMkLst>
            <pc:docMk/>
            <pc:sldMk cId="3260143589" sldId="375"/>
            <ac:spMk id="9" creationId="{A63BDBBB-ED29-58D7-65C2-78F2B4660B26}"/>
          </ac:spMkLst>
        </pc:spChg>
        <pc:spChg chg="del mod">
          <ac:chgData name="SHI Chee Liang" userId="5ad283a9-9a73-442a-bef9-addd70519753" providerId="ADAL" clId="{076D18F6-45E4-473B-9AC3-2F880C022D1E}" dt="2023-08-17T11:38:06.779" v="1108" actId="478"/>
          <ac:spMkLst>
            <pc:docMk/>
            <pc:sldMk cId="3260143589" sldId="375"/>
            <ac:spMk id="10" creationId="{9BB3CB4C-8A08-C95A-A4AE-BF3B892EECDA}"/>
          </ac:spMkLst>
        </pc:spChg>
        <pc:spChg chg="mod">
          <ac:chgData name="SHI Chee Liang" userId="5ad283a9-9a73-442a-bef9-addd70519753" providerId="ADAL" clId="{076D18F6-45E4-473B-9AC3-2F880C022D1E}" dt="2023-08-17T11:37:52.559" v="1105" actId="20577"/>
          <ac:spMkLst>
            <pc:docMk/>
            <pc:sldMk cId="3260143589" sldId="375"/>
            <ac:spMk id="14" creationId="{ED146935-D827-7FE5-E426-F4A3B72FCBAF}"/>
          </ac:spMkLst>
        </pc:spChg>
        <pc:spChg chg="add mod">
          <ac:chgData name="SHI Chee Liang" userId="5ad283a9-9a73-442a-bef9-addd70519753" providerId="ADAL" clId="{076D18F6-45E4-473B-9AC3-2F880C022D1E}" dt="2023-08-17T11:50:47.660" v="1956" actId="1076"/>
          <ac:spMkLst>
            <pc:docMk/>
            <pc:sldMk cId="3260143589" sldId="375"/>
            <ac:spMk id="17" creationId="{6287265D-84DF-2C4E-CF7F-C117AC1DBAD1}"/>
          </ac:spMkLst>
        </pc:spChg>
        <pc:spChg chg="add mod">
          <ac:chgData name="SHI Chee Liang" userId="5ad283a9-9a73-442a-bef9-addd70519753" providerId="ADAL" clId="{076D18F6-45E4-473B-9AC3-2F880C022D1E}" dt="2023-08-17T11:52:33.124" v="2086" actId="1076"/>
          <ac:spMkLst>
            <pc:docMk/>
            <pc:sldMk cId="3260143589" sldId="375"/>
            <ac:spMk id="18" creationId="{7C3E57FA-1624-868D-521F-2C2B97E4FAC2}"/>
          </ac:spMkLst>
        </pc:spChg>
        <pc:spChg chg="add del mod">
          <ac:chgData name="SHI Chee Liang" userId="5ad283a9-9a73-442a-bef9-addd70519753" providerId="ADAL" clId="{076D18F6-45E4-473B-9AC3-2F880C022D1E}" dt="2023-08-17T11:43:14.470" v="1186" actId="478"/>
          <ac:spMkLst>
            <pc:docMk/>
            <pc:sldMk cId="3260143589" sldId="375"/>
            <ac:spMk id="19" creationId="{113802CF-0DD3-6255-79FE-C585DE53A19B}"/>
          </ac:spMkLst>
        </pc:spChg>
        <pc:spChg chg="add mod">
          <ac:chgData name="SHI Chee Liang" userId="5ad283a9-9a73-442a-bef9-addd70519753" providerId="ADAL" clId="{076D18F6-45E4-473B-9AC3-2F880C022D1E}" dt="2023-08-17T11:52:35.155" v="2087" actId="1076"/>
          <ac:spMkLst>
            <pc:docMk/>
            <pc:sldMk cId="3260143589" sldId="375"/>
            <ac:spMk id="20" creationId="{950BEA46-DED4-7149-1A1B-244B42C236A0}"/>
          </ac:spMkLst>
        </pc:spChg>
        <pc:picChg chg="add del">
          <ac:chgData name="SHI Chee Liang" userId="5ad283a9-9a73-442a-bef9-addd70519753" providerId="ADAL" clId="{076D18F6-45E4-473B-9AC3-2F880C022D1E}" dt="2023-08-17T11:38:11.504" v="1111" actId="478"/>
          <ac:picMkLst>
            <pc:docMk/>
            <pc:sldMk cId="3260143589" sldId="375"/>
            <ac:picMk id="6" creationId="{363BA338-0368-C55E-E0F7-14CB0E158917}"/>
          </ac:picMkLst>
        </pc:picChg>
        <pc:picChg chg="add del mod">
          <ac:chgData name="SHI Chee Liang" userId="5ad283a9-9a73-442a-bef9-addd70519753" providerId="ADAL" clId="{076D18F6-45E4-473B-9AC3-2F880C022D1E}" dt="2023-08-17T11:40:01.530" v="1120" actId="22"/>
          <ac:picMkLst>
            <pc:docMk/>
            <pc:sldMk cId="3260143589" sldId="375"/>
            <ac:picMk id="8" creationId="{2D5FC71B-F170-DF45-798C-F704FAA1F9B4}"/>
          </ac:picMkLst>
        </pc:picChg>
        <pc:picChg chg="add mod">
          <ac:chgData name="SHI Chee Liang" userId="5ad283a9-9a73-442a-bef9-addd70519753" providerId="ADAL" clId="{076D18F6-45E4-473B-9AC3-2F880C022D1E}" dt="2023-08-17T11:52:27.219" v="2085" actId="14100"/>
          <ac:picMkLst>
            <pc:docMk/>
            <pc:sldMk cId="3260143589" sldId="375"/>
            <ac:picMk id="12" creationId="{2AA7192C-F86A-1A76-A46E-EB43699F15A6}"/>
          </ac:picMkLst>
        </pc:picChg>
        <pc:picChg chg="add mod">
          <ac:chgData name="SHI Chee Liang" userId="5ad283a9-9a73-442a-bef9-addd70519753" providerId="ADAL" clId="{076D18F6-45E4-473B-9AC3-2F880C022D1E}" dt="2023-08-17T11:52:33.124" v="2086" actId="1076"/>
          <ac:picMkLst>
            <pc:docMk/>
            <pc:sldMk cId="3260143589" sldId="375"/>
            <ac:picMk id="16" creationId="{F3666DBE-23DB-E105-CFF4-2D5723B2AB97}"/>
          </ac:picMkLst>
        </pc:picChg>
      </pc:sldChg>
      <pc:sldChg chg="modSp add del mod">
        <pc:chgData name="SHI Chee Liang" userId="5ad283a9-9a73-442a-bef9-addd70519753" providerId="ADAL" clId="{076D18F6-45E4-473B-9AC3-2F880C022D1E}" dt="2023-08-17T11:57:03.554" v="2400" actId="47"/>
        <pc:sldMkLst>
          <pc:docMk/>
          <pc:sldMk cId="4053025032" sldId="376"/>
        </pc:sldMkLst>
        <pc:graphicFrameChg chg="modGraphic">
          <ac:chgData name="SHI Chee Liang" userId="5ad283a9-9a73-442a-bef9-addd70519753" providerId="ADAL" clId="{076D18F6-45E4-473B-9AC3-2F880C022D1E}" dt="2023-08-17T11:54:44.418" v="2204" actId="20577"/>
          <ac:graphicFrameMkLst>
            <pc:docMk/>
            <pc:sldMk cId="4053025032" sldId="376"/>
            <ac:graphicFrameMk id="5" creationId="{71936E26-1A6C-A61F-EFDE-0CD9D6B470E9}"/>
          </ac:graphicFrameMkLst>
        </pc:graphicFrameChg>
      </pc:sldChg>
      <pc:sldChg chg="modSp add del mod">
        <pc:chgData name="SHI Chee Liang" userId="5ad283a9-9a73-442a-bef9-addd70519753" providerId="ADAL" clId="{076D18F6-45E4-473B-9AC3-2F880C022D1E}" dt="2023-08-17T11:53:06.456" v="2109" actId="47"/>
        <pc:sldMkLst>
          <pc:docMk/>
          <pc:sldMk cId="504674878" sldId="377"/>
        </pc:sldMkLst>
        <pc:graphicFrameChg chg="modGraphic">
          <ac:chgData name="SHI Chee Liang" userId="5ad283a9-9a73-442a-bef9-addd70519753" providerId="ADAL" clId="{076D18F6-45E4-473B-9AC3-2F880C022D1E}" dt="2023-08-17T11:40:46.708" v="1125" actId="207"/>
          <ac:graphicFrameMkLst>
            <pc:docMk/>
            <pc:sldMk cId="504674878" sldId="377"/>
            <ac:graphicFrameMk id="7" creationId="{BB3144B2-462B-66EE-FFD2-474C66A219E2}"/>
          </ac:graphicFrameMkLst>
        </pc:graphicFrameChg>
      </pc:sldChg>
      <pc:sldChg chg="addSp delSp modSp add mod">
        <pc:chgData name="SHI Chee Liang" userId="5ad283a9-9a73-442a-bef9-addd70519753" providerId="ADAL" clId="{076D18F6-45E4-473B-9AC3-2F880C022D1E}" dt="2023-08-17T11:58:13.095" v="2433" actId="20577"/>
        <pc:sldMkLst>
          <pc:docMk/>
          <pc:sldMk cId="1864552397" sldId="378"/>
        </pc:sldMkLst>
        <pc:spChg chg="mod">
          <ac:chgData name="SHI Chee Liang" userId="5ad283a9-9a73-442a-bef9-addd70519753" providerId="ADAL" clId="{076D18F6-45E4-473B-9AC3-2F880C022D1E}" dt="2023-08-17T11:52:49.880" v="2107" actId="20577"/>
          <ac:spMkLst>
            <pc:docMk/>
            <pc:sldMk cId="1864552397" sldId="378"/>
            <ac:spMk id="14" creationId="{ED146935-D827-7FE5-E426-F4A3B72FCBAF}"/>
          </ac:spMkLst>
        </pc:spChg>
        <pc:spChg chg="del">
          <ac:chgData name="SHI Chee Liang" userId="5ad283a9-9a73-442a-bef9-addd70519753" providerId="ADAL" clId="{076D18F6-45E4-473B-9AC3-2F880C022D1E}" dt="2023-08-17T11:52:55.965" v="2108" actId="478"/>
          <ac:spMkLst>
            <pc:docMk/>
            <pc:sldMk cId="1864552397" sldId="378"/>
            <ac:spMk id="17" creationId="{6287265D-84DF-2C4E-CF7F-C117AC1DBAD1}"/>
          </ac:spMkLst>
        </pc:spChg>
        <pc:spChg chg="del">
          <ac:chgData name="SHI Chee Liang" userId="5ad283a9-9a73-442a-bef9-addd70519753" providerId="ADAL" clId="{076D18F6-45E4-473B-9AC3-2F880C022D1E}" dt="2023-08-17T11:52:55.965" v="2108" actId="478"/>
          <ac:spMkLst>
            <pc:docMk/>
            <pc:sldMk cId="1864552397" sldId="378"/>
            <ac:spMk id="18" creationId="{7C3E57FA-1624-868D-521F-2C2B97E4FAC2}"/>
          </ac:spMkLst>
        </pc:spChg>
        <pc:spChg chg="mod">
          <ac:chgData name="SHI Chee Liang" userId="5ad283a9-9a73-442a-bef9-addd70519753" providerId="ADAL" clId="{076D18F6-45E4-473B-9AC3-2F880C022D1E}" dt="2023-08-17T11:58:13.095" v="2433" actId="20577"/>
          <ac:spMkLst>
            <pc:docMk/>
            <pc:sldMk cId="1864552397" sldId="378"/>
            <ac:spMk id="20" creationId="{950BEA46-DED4-7149-1A1B-244B42C236A0}"/>
          </ac:spMkLst>
        </pc:spChg>
        <pc:graphicFrameChg chg="add del mod modGraphic">
          <ac:chgData name="SHI Chee Liang" userId="5ad283a9-9a73-442a-bef9-addd70519753" providerId="ADAL" clId="{076D18F6-45E4-473B-9AC3-2F880C022D1E}" dt="2023-08-17T11:53:43.091" v="2115"/>
          <ac:graphicFrameMkLst>
            <pc:docMk/>
            <pc:sldMk cId="1864552397" sldId="378"/>
            <ac:graphicFrameMk id="3" creationId="{94EE6333-C5FA-B1CD-FF13-C5C6180DDD1A}"/>
          </ac:graphicFrameMkLst>
        </pc:graphicFrameChg>
        <pc:picChg chg="add del mod">
          <ac:chgData name="SHI Chee Liang" userId="5ad283a9-9a73-442a-bef9-addd70519753" providerId="ADAL" clId="{076D18F6-45E4-473B-9AC3-2F880C022D1E}" dt="2023-08-17T11:54:53.247" v="2205" actId="478"/>
          <ac:picMkLst>
            <pc:docMk/>
            <pc:sldMk cId="1864552397" sldId="378"/>
            <ac:picMk id="5" creationId="{770BB594-397C-BD0B-F7EE-CA99A5BD1F40}"/>
          </ac:picMkLst>
        </pc:picChg>
        <pc:picChg chg="add mod">
          <ac:chgData name="SHI Chee Liang" userId="5ad283a9-9a73-442a-bef9-addd70519753" providerId="ADAL" clId="{076D18F6-45E4-473B-9AC3-2F880C022D1E}" dt="2023-08-17T11:56:43.193" v="2396" actId="1076"/>
          <ac:picMkLst>
            <pc:docMk/>
            <pc:sldMk cId="1864552397" sldId="378"/>
            <ac:picMk id="6" creationId="{4B497839-4FD3-708F-AB44-52B1D97F0EEF}"/>
          </ac:picMkLst>
        </pc:picChg>
        <pc:picChg chg="del">
          <ac:chgData name="SHI Chee Liang" userId="5ad283a9-9a73-442a-bef9-addd70519753" providerId="ADAL" clId="{076D18F6-45E4-473B-9AC3-2F880C022D1E}" dt="2023-08-17T11:52:55.965" v="2108" actId="478"/>
          <ac:picMkLst>
            <pc:docMk/>
            <pc:sldMk cId="1864552397" sldId="378"/>
            <ac:picMk id="12" creationId="{2AA7192C-F86A-1A76-A46E-EB43699F15A6}"/>
          </ac:picMkLst>
        </pc:picChg>
        <pc:picChg chg="del">
          <ac:chgData name="SHI Chee Liang" userId="5ad283a9-9a73-442a-bef9-addd70519753" providerId="ADAL" clId="{076D18F6-45E4-473B-9AC3-2F880C022D1E}" dt="2023-08-17T11:52:55.965" v="2108" actId="478"/>
          <ac:picMkLst>
            <pc:docMk/>
            <pc:sldMk cId="1864552397" sldId="378"/>
            <ac:picMk id="16" creationId="{F3666DBE-23DB-E105-CFF4-2D5723B2AB97}"/>
          </ac:picMkLst>
        </pc:picChg>
      </pc:sldChg>
      <pc:sldChg chg="addSp modSp add mod modShow">
        <pc:chgData name="SHI Chee Liang" userId="5ad283a9-9a73-442a-bef9-addd70519753" providerId="ADAL" clId="{076D18F6-45E4-473B-9AC3-2F880C022D1E}" dt="2023-08-17T12:03:17.781" v="2497" actId="20577"/>
        <pc:sldMkLst>
          <pc:docMk/>
          <pc:sldMk cId="1019368997" sldId="379"/>
        </pc:sldMkLst>
        <pc:spChg chg="add mod">
          <ac:chgData name="SHI Chee Liang" userId="5ad283a9-9a73-442a-bef9-addd70519753" providerId="ADAL" clId="{076D18F6-45E4-473B-9AC3-2F880C022D1E}" dt="2023-08-17T12:03:17.781" v="2497" actId="20577"/>
          <ac:spMkLst>
            <pc:docMk/>
            <pc:sldMk cId="1019368997" sldId="379"/>
            <ac:spMk id="4" creationId="{240E8414-4622-FCCD-2908-538423BF2AE1}"/>
          </ac:spMkLst>
        </pc:spChg>
        <pc:spChg chg="mod">
          <ac:chgData name="SHI Chee Liang" userId="5ad283a9-9a73-442a-bef9-addd70519753" providerId="ADAL" clId="{076D18F6-45E4-473B-9AC3-2F880C022D1E}" dt="2023-08-17T12:03:05.339" v="2486" actId="20577"/>
          <ac:spMkLst>
            <pc:docMk/>
            <pc:sldMk cId="1019368997" sldId="379"/>
            <ac:spMk id="8" creationId="{6D7C346E-8C8F-90FF-9121-A70DD2E9539B}"/>
          </ac:spMkLst>
        </pc:spChg>
        <pc:graphicFrameChg chg="mod modGraphic">
          <ac:chgData name="SHI Chee Liang" userId="5ad283a9-9a73-442a-bef9-addd70519753" providerId="ADAL" clId="{076D18F6-45E4-473B-9AC3-2F880C022D1E}" dt="2023-08-17T12:03:12.695" v="2487" actId="13926"/>
          <ac:graphicFrameMkLst>
            <pc:docMk/>
            <pc:sldMk cId="1019368997" sldId="379"/>
            <ac:graphicFrameMk id="5" creationId="{71936E26-1A6C-A61F-EFDE-0CD9D6B470E9}"/>
          </ac:graphicFrameMkLst>
        </pc:graphicFrameChg>
      </pc:sldChg>
      <pc:sldChg chg="modSp add mod ord">
        <pc:chgData name="SHI Chee Liang" userId="5ad283a9-9a73-442a-bef9-addd70519753" providerId="ADAL" clId="{076D18F6-45E4-473B-9AC3-2F880C022D1E}" dt="2023-08-17T13:26:08.177" v="3315"/>
        <pc:sldMkLst>
          <pc:docMk/>
          <pc:sldMk cId="120217172" sldId="380"/>
        </pc:sldMkLst>
        <pc:spChg chg="mod">
          <ac:chgData name="SHI Chee Liang" userId="5ad283a9-9a73-442a-bef9-addd70519753" providerId="ADAL" clId="{076D18F6-45E4-473B-9AC3-2F880C022D1E}" dt="2023-08-17T13:26:04.970" v="3313" actId="21"/>
          <ac:spMkLst>
            <pc:docMk/>
            <pc:sldMk cId="120217172" sldId="380"/>
            <ac:spMk id="8" creationId="{6D7C346E-8C8F-90FF-9121-A70DD2E9539B}"/>
          </ac:spMkLst>
        </pc:spChg>
      </pc:sldChg>
      <pc:sldChg chg="new del">
        <pc:chgData name="SHI Chee Liang" userId="5ad283a9-9a73-442a-bef9-addd70519753" providerId="ADAL" clId="{076D18F6-45E4-473B-9AC3-2F880C022D1E}" dt="2023-08-17T13:25:34.094" v="3290" actId="680"/>
        <pc:sldMkLst>
          <pc:docMk/>
          <pc:sldMk cId="2606450344" sldId="380"/>
        </pc:sldMkLst>
      </pc:sldChg>
      <pc:sldChg chg="modSp new del mod">
        <pc:chgData name="SHI Chee Liang" userId="5ad283a9-9a73-442a-bef9-addd70519753" providerId="ADAL" clId="{076D18F6-45E4-473B-9AC3-2F880C022D1E}" dt="2023-08-17T13:20:56.732" v="3273" actId="47"/>
        <pc:sldMkLst>
          <pc:docMk/>
          <pc:sldMk cId="3227789483" sldId="380"/>
        </pc:sldMkLst>
        <pc:spChg chg="mod">
          <ac:chgData name="SHI Chee Liang" userId="5ad283a9-9a73-442a-bef9-addd70519753" providerId="ADAL" clId="{076D18F6-45E4-473B-9AC3-2F880C022D1E}" dt="2023-08-17T12:12:29.971" v="2532" actId="20577"/>
          <ac:spMkLst>
            <pc:docMk/>
            <pc:sldMk cId="3227789483" sldId="380"/>
            <ac:spMk id="2" creationId="{974D81EB-0F37-6A15-8F30-42FF45764997}"/>
          </ac:spMkLst>
        </pc:spChg>
        <pc:spChg chg="mod">
          <ac:chgData name="SHI Chee Liang" userId="5ad283a9-9a73-442a-bef9-addd70519753" providerId="ADAL" clId="{076D18F6-45E4-473B-9AC3-2F880C022D1E}" dt="2023-08-17T12:13:27.863" v="2538" actId="20577"/>
          <ac:spMkLst>
            <pc:docMk/>
            <pc:sldMk cId="3227789483" sldId="380"/>
            <ac:spMk id="3" creationId="{5EF2AA24-2B9D-0829-CA19-D726D06D9E85}"/>
          </ac:spMkLst>
        </pc:spChg>
      </pc:sldChg>
    </pc:docChg>
  </pc:docChgLst>
  <pc:docChgLst>
    <pc:chgData name="Yogendra Sunil SHINDE" userId="S::yogendrass.2022@mitb.smu.edu.sg::8b3a97fd-f84d-4219-bcc1-2459212627c9" providerId="AD" clId="Web-{AFA7DFE4-6992-44D3-B63F-B0023842E541}"/>
    <pc:docChg chg="modSld">
      <pc:chgData name="Yogendra Sunil SHINDE" userId="S::yogendrass.2022@mitb.smu.edu.sg::8b3a97fd-f84d-4219-bcc1-2459212627c9" providerId="AD" clId="Web-{AFA7DFE4-6992-44D3-B63F-B0023842E541}" dt="2023-08-19T10:04:02.362" v="90" actId="20577"/>
      <pc:docMkLst>
        <pc:docMk/>
      </pc:docMkLst>
      <pc:sldChg chg="modSp">
        <pc:chgData name="Yogendra Sunil SHINDE" userId="S::yogendrass.2022@mitb.smu.edu.sg::8b3a97fd-f84d-4219-bcc1-2459212627c9" providerId="AD" clId="Web-{AFA7DFE4-6992-44D3-B63F-B0023842E541}" dt="2023-08-19T10:04:02.362" v="90" actId="20577"/>
        <pc:sldMkLst>
          <pc:docMk/>
          <pc:sldMk cId="2881303232" sldId="1048"/>
        </pc:sldMkLst>
        <pc:spChg chg="mod">
          <ac:chgData name="Yogendra Sunil SHINDE" userId="S::yogendrass.2022@mitb.smu.edu.sg::8b3a97fd-f84d-4219-bcc1-2459212627c9" providerId="AD" clId="Web-{AFA7DFE4-6992-44D3-B63F-B0023842E541}" dt="2023-08-19T10:04:02.362" v="90" actId="20577"/>
          <ac:spMkLst>
            <pc:docMk/>
            <pc:sldMk cId="2881303232" sldId="1048"/>
            <ac:spMk id="4" creationId="{D3060061-CADF-85CB-3F15-1436C7229418}"/>
          </ac:spMkLst>
        </pc:spChg>
      </pc:sldChg>
      <pc:sldChg chg="modSp">
        <pc:chgData name="Yogendra Sunil SHINDE" userId="S::yogendrass.2022@mitb.smu.edu.sg::8b3a97fd-f84d-4219-bcc1-2459212627c9" providerId="AD" clId="Web-{AFA7DFE4-6992-44D3-B63F-B0023842E541}" dt="2023-08-19T09:51:18.500" v="9"/>
        <pc:sldMkLst>
          <pc:docMk/>
          <pc:sldMk cId="113056044" sldId="1057"/>
        </pc:sldMkLst>
        <pc:picChg chg="mod">
          <ac:chgData name="Yogendra Sunil SHINDE" userId="S::yogendrass.2022@mitb.smu.edu.sg::8b3a97fd-f84d-4219-bcc1-2459212627c9" providerId="AD" clId="Web-{AFA7DFE4-6992-44D3-B63F-B0023842E541}" dt="2023-08-19T09:51:14.906" v="8"/>
          <ac:picMkLst>
            <pc:docMk/>
            <pc:sldMk cId="113056044" sldId="1057"/>
            <ac:picMk id="7" creationId="{37ABE1DB-EE34-E03E-C77C-08EFC86B0AB8}"/>
          </ac:picMkLst>
        </pc:picChg>
        <pc:picChg chg="mod">
          <ac:chgData name="Yogendra Sunil SHINDE" userId="S::yogendrass.2022@mitb.smu.edu.sg::8b3a97fd-f84d-4219-bcc1-2459212627c9" providerId="AD" clId="Web-{AFA7DFE4-6992-44D3-B63F-B0023842E541}" dt="2023-08-19T09:51:18.500" v="9"/>
          <ac:picMkLst>
            <pc:docMk/>
            <pc:sldMk cId="113056044" sldId="1057"/>
            <ac:picMk id="13" creationId="{BA7544F7-6C3A-4E75-3061-F0AC197D1F0C}"/>
          </ac:picMkLst>
        </pc:picChg>
      </pc:sldChg>
    </pc:docChg>
  </pc:docChgLst>
  <pc:docChgLst>
    <pc:chgData name="Yogendra Sunil SHINDE" userId="S::yogendrass.2022@mitb.smu.edu.sg::8b3a97fd-f84d-4219-bcc1-2459212627c9" providerId="AD" clId="Web-{4681048A-4335-41D4-A719-616A863F2E6D}"/>
    <pc:docChg chg="modSld sldOrd">
      <pc:chgData name="Yogendra Sunil SHINDE" userId="S::yogendrass.2022@mitb.smu.edu.sg::8b3a97fd-f84d-4219-bcc1-2459212627c9" providerId="AD" clId="Web-{4681048A-4335-41D4-A719-616A863F2E6D}" dt="2023-08-19T17:22:01.573" v="4" actId="20577"/>
      <pc:docMkLst>
        <pc:docMk/>
      </pc:docMkLst>
      <pc:sldChg chg="modSp">
        <pc:chgData name="Yogendra Sunil SHINDE" userId="S::yogendrass.2022@mitb.smu.edu.sg::8b3a97fd-f84d-4219-bcc1-2459212627c9" providerId="AD" clId="Web-{4681048A-4335-41D4-A719-616A863F2E6D}" dt="2023-08-19T17:22:01.573" v="4" actId="20577"/>
        <pc:sldMkLst>
          <pc:docMk/>
          <pc:sldMk cId="1824555500" sldId="337"/>
        </pc:sldMkLst>
        <pc:spChg chg="mod">
          <ac:chgData name="Yogendra Sunil SHINDE" userId="S::yogendrass.2022@mitb.smu.edu.sg::8b3a97fd-f84d-4219-bcc1-2459212627c9" providerId="AD" clId="Web-{4681048A-4335-41D4-A719-616A863F2E6D}" dt="2023-08-19T17:22:01.573" v="4" actId="20577"/>
          <ac:spMkLst>
            <pc:docMk/>
            <pc:sldMk cId="1824555500" sldId="337"/>
            <ac:spMk id="2" creationId="{D3DCAF45-E415-D1D5-B909-259F4A239576}"/>
          </ac:spMkLst>
        </pc:spChg>
      </pc:sldChg>
      <pc:sldChg chg="ord">
        <pc:chgData name="Yogendra Sunil SHINDE" userId="S::yogendrass.2022@mitb.smu.edu.sg::8b3a97fd-f84d-4219-bcc1-2459212627c9" providerId="AD" clId="Web-{4681048A-4335-41D4-A719-616A863F2E6D}" dt="2023-08-19T17:21:10.368" v="0"/>
        <pc:sldMkLst>
          <pc:docMk/>
          <pc:sldMk cId="1486892019" sldId="1064"/>
        </pc:sldMkLst>
      </pc:sldChg>
    </pc:docChg>
  </pc:docChgLst>
  <pc:docChgLst>
    <pc:chgData name="ZHU Fangyuan" userId="S::fyzhu.2022@mitb.smu.edu.sg::f33e8943-f34e-4738-ba0b-fa430783dc4a" providerId="AD" clId="Web-{0BD882B3-A7C9-14A3-96D3-3D6ACB2E0150}"/>
    <pc:docChg chg="addSld delSld modSld modSection">
      <pc:chgData name="ZHU Fangyuan" userId="S::fyzhu.2022@mitb.smu.edu.sg::f33e8943-f34e-4738-ba0b-fa430783dc4a" providerId="AD" clId="Web-{0BD882B3-A7C9-14A3-96D3-3D6ACB2E0150}" dt="2023-08-17T10:45:16.062" v="1488"/>
      <pc:docMkLst>
        <pc:docMk/>
      </pc:docMkLst>
      <pc:sldChg chg="modSp">
        <pc:chgData name="ZHU Fangyuan" userId="S::fyzhu.2022@mitb.smu.edu.sg::f33e8943-f34e-4738-ba0b-fa430783dc4a" providerId="AD" clId="Web-{0BD882B3-A7C9-14A3-96D3-3D6ACB2E0150}" dt="2023-08-17T08:29:28.761" v="303"/>
        <pc:sldMkLst>
          <pc:docMk/>
          <pc:sldMk cId="3764802963" sldId="332"/>
        </pc:sldMkLst>
        <pc:graphicFrameChg chg="mod modGraphic">
          <ac:chgData name="ZHU Fangyuan" userId="S::fyzhu.2022@mitb.smu.edu.sg::f33e8943-f34e-4738-ba0b-fa430783dc4a" providerId="AD" clId="Web-{0BD882B3-A7C9-14A3-96D3-3D6ACB2E0150}" dt="2023-08-17T08:29:28.761" v="303"/>
          <ac:graphicFrameMkLst>
            <pc:docMk/>
            <pc:sldMk cId="3764802963" sldId="332"/>
            <ac:graphicFrameMk id="4" creationId="{01C75439-2D9F-75EB-C7C2-D4B03BE94625}"/>
          </ac:graphicFrameMkLst>
        </pc:graphicFrameChg>
      </pc:sldChg>
      <pc:sldChg chg="addSp delSp modSp">
        <pc:chgData name="ZHU Fangyuan" userId="S::fyzhu.2022@mitb.smu.edu.sg::f33e8943-f34e-4738-ba0b-fa430783dc4a" providerId="AD" clId="Web-{0BD882B3-A7C9-14A3-96D3-3D6ACB2E0150}" dt="2023-08-17T10:03:42.255" v="965"/>
        <pc:sldMkLst>
          <pc:docMk/>
          <pc:sldMk cId="3370216181" sldId="333"/>
        </pc:sldMkLst>
        <pc:spChg chg="add del">
          <ac:chgData name="ZHU Fangyuan" userId="S::fyzhu.2022@mitb.smu.edu.sg::f33e8943-f34e-4738-ba0b-fa430783dc4a" providerId="AD" clId="Web-{0BD882B3-A7C9-14A3-96D3-3D6ACB2E0150}" dt="2023-08-17T10:03:42.255" v="965"/>
          <ac:spMkLst>
            <pc:docMk/>
            <pc:sldMk cId="3370216181" sldId="333"/>
            <ac:spMk id="6" creationId="{08B800E7-A53F-4B1E-369E-120ACF417F96}"/>
          </ac:spMkLst>
        </pc:spChg>
        <pc:spChg chg="mod">
          <ac:chgData name="ZHU Fangyuan" userId="S::fyzhu.2022@mitb.smu.edu.sg::f33e8943-f34e-4738-ba0b-fa430783dc4a" providerId="AD" clId="Web-{0BD882B3-A7C9-14A3-96D3-3D6ACB2E0150}" dt="2023-08-17T07:40:42.705" v="31" actId="20577"/>
          <ac:spMkLst>
            <pc:docMk/>
            <pc:sldMk cId="3370216181" sldId="333"/>
            <ac:spMk id="8" creationId="{6D7C346E-8C8F-90FF-9121-A70DD2E9539B}"/>
          </ac:spMkLst>
        </pc:spChg>
        <pc:graphicFrameChg chg="mod modGraphic">
          <ac:chgData name="ZHU Fangyuan" userId="S::fyzhu.2022@mitb.smu.edu.sg::f33e8943-f34e-4738-ba0b-fa430783dc4a" providerId="AD" clId="Web-{0BD882B3-A7C9-14A3-96D3-3D6ACB2E0150}" dt="2023-08-17T07:45:42.544" v="42" actId="1076"/>
          <ac:graphicFrameMkLst>
            <pc:docMk/>
            <pc:sldMk cId="3370216181" sldId="333"/>
            <ac:graphicFrameMk id="5" creationId="{71936E26-1A6C-A61F-EFDE-0CD9D6B470E9}"/>
          </ac:graphicFrameMkLst>
        </pc:graphicFrameChg>
      </pc:sldChg>
      <pc:sldChg chg="addSp delSp modSp">
        <pc:chgData name="ZHU Fangyuan" userId="S::fyzhu.2022@mitb.smu.edu.sg::f33e8943-f34e-4738-ba0b-fa430783dc4a" providerId="AD" clId="Web-{0BD882B3-A7C9-14A3-96D3-3D6ACB2E0150}" dt="2023-08-17T07:45:35.528" v="41" actId="1076"/>
        <pc:sldMkLst>
          <pc:docMk/>
          <pc:sldMk cId="2649250236" sldId="344"/>
        </pc:sldMkLst>
        <pc:spChg chg="mod">
          <ac:chgData name="ZHU Fangyuan" userId="S::fyzhu.2022@mitb.smu.edu.sg::f33e8943-f34e-4738-ba0b-fa430783dc4a" providerId="AD" clId="Web-{0BD882B3-A7C9-14A3-96D3-3D6ACB2E0150}" dt="2023-08-17T07:40:22.908" v="25" actId="20577"/>
          <ac:spMkLst>
            <pc:docMk/>
            <pc:sldMk cId="2649250236" sldId="344"/>
            <ac:spMk id="5" creationId="{56678347-B595-9715-3341-2E8F615CE32C}"/>
          </ac:spMkLst>
        </pc:spChg>
        <pc:spChg chg="del">
          <ac:chgData name="ZHU Fangyuan" userId="S::fyzhu.2022@mitb.smu.edu.sg::f33e8943-f34e-4738-ba0b-fa430783dc4a" providerId="AD" clId="Web-{0BD882B3-A7C9-14A3-96D3-3D6ACB2E0150}" dt="2023-08-17T07:29:37.682" v="4"/>
          <ac:spMkLst>
            <pc:docMk/>
            <pc:sldMk cId="2649250236" sldId="344"/>
            <ac:spMk id="8" creationId="{18BDA364-9C04-90FA-C1E7-AC8CDECB7E78}"/>
          </ac:spMkLst>
        </pc:spChg>
        <pc:graphicFrameChg chg="add mod modGraphic">
          <ac:chgData name="ZHU Fangyuan" userId="S::fyzhu.2022@mitb.smu.edu.sg::f33e8943-f34e-4738-ba0b-fa430783dc4a" providerId="AD" clId="Web-{0BD882B3-A7C9-14A3-96D3-3D6ACB2E0150}" dt="2023-08-17T07:45:35.528" v="41" actId="1076"/>
          <ac:graphicFrameMkLst>
            <pc:docMk/>
            <pc:sldMk cId="2649250236" sldId="344"/>
            <ac:graphicFrameMk id="7" creationId="{BB3144B2-462B-66EE-FFD2-474C66A219E2}"/>
          </ac:graphicFrameMkLst>
        </pc:graphicFrameChg>
      </pc:sldChg>
      <pc:sldChg chg="addSp delSp modSp">
        <pc:chgData name="ZHU Fangyuan" userId="S::fyzhu.2022@mitb.smu.edu.sg::f33e8943-f34e-4738-ba0b-fa430783dc4a" providerId="AD" clId="Web-{0BD882B3-A7C9-14A3-96D3-3D6ACB2E0150}" dt="2023-08-17T10:45:16.062" v="1488"/>
        <pc:sldMkLst>
          <pc:docMk/>
          <pc:sldMk cId="2770051382" sldId="345"/>
        </pc:sldMkLst>
        <pc:spChg chg="add mod">
          <ac:chgData name="ZHU Fangyuan" userId="S::fyzhu.2022@mitb.smu.edu.sg::f33e8943-f34e-4738-ba0b-fa430783dc4a" providerId="AD" clId="Web-{0BD882B3-A7C9-14A3-96D3-3D6ACB2E0150}" dt="2023-08-17T10:40:57.975" v="1475" actId="20577"/>
          <ac:spMkLst>
            <pc:docMk/>
            <pc:sldMk cId="2770051382" sldId="345"/>
            <ac:spMk id="4" creationId="{CAA3AC5E-FBB8-59DB-9B4B-D0EEAC66E27F}"/>
          </ac:spMkLst>
        </pc:spChg>
        <pc:spChg chg="mod">
          <ac:chgData name="ZHU Fangyuan" userId="S::fyzhu.2022@mitb.smu.edu.sg::f33e8943-f34e-4738-ba0b-fa430783dc4a" providerId="AD" clId="Web-{0BD882B3-A7C9-14A3-96D3-3D6ACB2E0150}" dt="2023-08-17T10:14:46.452" v="1351" actId="20577"/>
          <ac:spMkLst>
            <pc:docMk/>
            <pc:sldMk cId="2770051382" sldId="345"/>
            <ac:spMk id="5" creationId="{13C257D0-39F9-3FA0-622A-394C85FC45CF}"/>
          </ac:spMkLst>
        </pc:spChg>
        <pc:spChg chg="add mod">
          <ac:chgData name="ZHU Fangyuan" userId="S::fyzhu.2022@mitb.smu.edu.sg::f33e8943-f34e-4738-ba0b-fa430783dc4a" providerId="AD" clId="Web-{0BD882B3-A7C9-14A3-96D3-3D6ACB2E0150}" dt="2023-08-17T10:41:14.444" v="1482" actId="1076"/>
          <ac:spMkLst>
            <pc:docMk/>
            <pc:sldMk cId="2770051382" sldId="345"/>
            <ac:spMk id="6" creationId="{37760B57-80AF-F7CB-A840-C0CA17B219FA}"/>
          </ac:spMkLst>
        </pc:spChg>
        <pc:picChg chg="add mod">
          <ac:chgData name="ZHU Fangyuan" userId="S::fyzhu.2022@mitb.smu.edu.sg::f33e8943-f34e-4738-ba0b-fa430783dc4a" providerId="AD" clId="Web-{0BD882B3-A7C9-14A3-96D3-3D6ACB2E0150}" dt="2023-08-17T10:42:04.430" v="1484" actId="1076"/>
          <ac:picMkLst>
            <pc:docMk/>
            <pc:sldMk cId="2770051382" sldId="345"/>
            <ac:picMk id="7" creationId="{D62ED1CD-4626-1A6E-DA4C-68E679FC1D60}"/>
          </ac:picMkLst>
        </pc:picChg>
        <pc:cxnChg chg="add del mod">
          <ac:chgData name="ZHU Fangyuan" userId="S::fyzhu.2022@mitb.smu.edu.sg::f33e8943-f34e-4738-ba0b-fa430783dc4a" providerId="AD" clId="Web-{0BD882B3-A7C9-14A3-96D3-3D6ACB2E0150}" dt="2023-08-17T10:45:16.062" v="1488"/>
          <ac:cxnSpMkLst>
            <pc:docMk/>
            <pc:sldMk cId="2770051382" sldId="345"/>
            <ac:cxnSpMk id="8" creationId="{E58A3683-E515-B20C-240F-F7E7323A97E7}"/>
          </ac:cxnSpMkLst>
        </pc:cxnChg>
      </pc:sldChg>
      <pc:sldChg chg="addSp delSp modSp">
        <pc:chgData name="ZHU Fangyuan" userId="S::fyzhu.2022@mitb.smu.edu.sg::f33e8943-f34e-4738-ba0b-fa430783dc4a" providerId="AD" clId="Web-{0BD882B3-A7C9-14A3-96D3-3D6ACB2E0150}" dt="2023-08-17T07:54:38.312" v="82"/>
        <pc:sldMkLst>
          <pc:docMk/>
          <pc:sldMk cId="4216809042" sldId="367"/>
        </pc:sldMkLst>
        <pc:spChg chg="add del mod">
          <ac:chgData name="ZHU Fangyuan" userId="S::fyzhu.2022@mitb.smu.edu.sg::f33e8943-f34e-4738-ba0b-fa430783dc4a" providerId="AD" clId="Web-{0BD882B3-A7C9-14A3-96D3-3D6ACB2E0150}" dt="2023-08-17T07:54:38.312" v="82"/>
          <ac:spMkLst>
            <pc:docMk/>
            <pc:sldMk cId="4216809042" sldId="367"/>
            <ac:spMk id="4" creationId="{0816BBB4-FCAC-6A57-749A-4FA409EA7DAE}"/>
          </ac:spMkLst>
        </pc:spChg>
        <pc:graphicFrameChg chg="mod modGraphic">
          <ac:chgData name="ZHU Fangyuan" userId="S::fyzhu.2022@mitb.smu.edu.sg::f33e8943-f34e-4738-ba0b-fa430783dc4a" providerId="AD" clId="Web-{0BD882B3-A7C9-14A3-96D3-3D6ACB2E0150}" dt="2023-08-17T07:45:22.902" v="37"/>
          <ac:graphicFrameMkLst>
            <pc:docMk/>
            <pc:sldMk cId="4216809042" sldId="367"/>
            <ac:graphicFrameMk id="5" creationId="{71936E26-1A6C-A61F-EFDE-0CD9D6B470E9}"/>
          </ac:graphicFrameMkLst>
        </pc:graphicFrameChg>
      </pc:sldChg>
      <pc:sldChg chg="modSp add replId">
        <pc:chgData name="ZHU Fangyuan" userId="S::fyzhu.2022@mitb.smu.edu.sg::f33e8943-f34e-4738-ba0b-fa430783dc4a" providerId="AD" clId="Web-{0BD882B3-A7C9-14A3-96D3-3D6ACB2E0150}" dt="2023-08-17T08:32:15.546" v="398" actId="20577"/>
        <pc:sldMkLst>
          <pc:docMk/>
          <pc:sldMk cId="677213582" sldId="369"/>
        </pc:sldMkLst>
        <pc:spChg chg="mod">
          <ac:chgData name="ZHU Fangyuan" userId="S::fyzhu.2022@mitb.smu.edu.sg::f33e8943-f34e-4738-ba0b-fa430783dc4a" providerId="AD" clId="Web-{0BD882B3-A7C9-14A3-96D3-3D6ACB2E0150}" dt="2023-08-17T08:32:15.546" v="398" actId="20577"/>
          <ac:spMkLst>
            <pc:docMk/>
            <pc:sldMk cId="677213582" sldId="369"/>
            <ac:spMk id="5" creationId="{AD4945B7-8C06-176A-B3BD-6BBD1D984E46}"/>
          </ac:spMkLst>
        </pc:spChg>
        <pc:spChg chg="mod">
          <ac:chgData name="ZHU Fangyuan" userId="S::fyzhu.2022@mitb.smu.edu.sg::f33e8943-f34e-4738-ba0b-fa430783dc4a" providerId="AD" clId="Web-{0BD882B3-A7C9-14A3-96D3-3D6ACB2E0150}" dt="2023-08-17T07:53:14.216" v="46" actId="20577"/>
          <ac:spMkLst>
            <pc:docMk/>
            <pc:sldMk cId="677213582" sldId="369"/>
            <ac:spMk id="14" creationId="{ED146935-D827-7FE5-E426-F4A3B72FCBAF}"/>
          </ac:spMkLst>
        </pc:spChg>
      </pc:sldChg>
      <pc:sldChg chg="addSp delSp modSp add replId">
        <pc:chgData name="ZHU Fangyuan" userId="S::fyzhu.2022@mitb.smu.edu.sg::f33e8943-f34e-4738-ba0b-fa430783dc4a" providerId="AD" clId="Web-{0BD882B3-A7C9-14A3-96D3-3D6ACB2E0150}" dt="2023-08-17T10:16:18.267" v="1389" actId="20577"/>
        <pc:sldMkLst>
          <pc:docMk/>
          <pc:sldMk cId="2946054364" sldId="370"/>
        </pc:sldMkLst>
        <pc:spChg chg="add mod">
          <ac:chgData name="ZHU Fangyuan" userId="S::fyzhu.2022@mitb.smu.edu.sg::f33e8943-f34e-4738-ba0b-fa430783dc4a" providerId="AD" clId="Web-{0BD882B3-A7C9-14A3-96D3-3D6ACB2E0150}" dt="2023-08-17T10:12:13.508" v="1235" actId="20577"/>
          <ac:spMkLst>
            <pc:docMk/>
            <pc:sldMk cId="2946054364" sldId="370"/>
            <ac:spMk id="3" creationId="{DF1F7B6C-EFC6-B7B5-65AD-B24EFF89508F}"/>
          </ac:spMkLst>
        </pc:spChg>
        <pc:spChg chg="mod">
          <ac:chgData name="ZHU Fangyuan" userId="S::fyzhu.2022@mitb.smu.edu.sg::f33e8943-f34e-4738-ba0b-fa430783dc4a" providerId="AD" clId="Web-{0BD882B3-A7C9-14A3-96D3-3D6ACB2E0150}" dt="2023-08-17T10:16:18.267" v="1389" actId="20577"/>
          <ac:spMkLst>
            <pc:docMk/>
            <pc:sldMk cId="2946054364" sldId="370"/>
            <ac:spMk id="5" creationId="{AD4945B7-8C06-176A-B3BD-6BBD1D984E46}"/>
          </ac:spMkLst>
        </pc:spChg>
        <pc:spChg chg="add mod">
          <ac:chgData name="ZHU Fangyuan" userId="S::fyzhu.2022@mitb.smu.edu.sg::f33e8943-f34e-4738-ba0b-fa430783dc4a" providerId="AD" clId="Web-{0BD882B3-A7C9-14A3-96D3-3D6ACB2E0150}" dt="2023-08-17T09:59:17.636" v="845" actId="1076"/>
          <ac:spMkLst>
            <pc:docMk/>
            <pc:sldMk cId="2946054364" sldId="370"/>
            <ac:spMk id="9" creationId="{A63BDBBB-ED29-58D7-65C2-78F2B4660B26}"/>
          </ac:spMkLst>
        </pc:spChg>
        <pc:spChg chg="add mod">
          <ac:chgData name="ZHU Fangyuan" userId="S::fyzhu.2022@mitb.smu.edu.sg::f33e8943-f34e-4738-ba0b-fa430783dc4a" providerId="AD" clId="Web-{0BD882B3-A7C9-14A3-96D3-3D6ACB2E0150}" dt="2023-08-17T09:59:09.605" v="843" actId="1076"/>
          <ac:spMkLst>
            <pc:docMk/>
            <pc:sldMk cId="2946054364" sldId="370"/>
            <ac:spMk id="10" creationId="{9BB3CB4C-8A08-C95A-A4AE-BF3B892EECDA}"/>
          </ac:spMkLst>
        </pc:spChg>
        <pc:spChg chg="del">
          <ac:chgData name="ZHU Fangyuan" userId="S::fyzhu.2022@mitb.smu.edu.sg::f33e8943-f34e-4738-ba0b-fa430783dc4a" providerId="AD" clId="Web-{0BD882B3-A7C9-14A3-96D3-3D6ACB2E0150}" dt="2023-08-17T09:22:22.041" v="645"/>
          <ac:spMkLst>
            <pc:docMk/>
            <pc:sldMk cId="2946054364" sldId="370"/>
            <ac:spMk id="913" creationId="{00000000-0000-0000-0000-000000000000}"/>
          </ac:spMkLst>
        </pc:spChg>
        <pc:graphicFrameChg chg="add del">
          <ac:chgData name="ZHU Fangyuan" userId="S::fyzhu.2022@mitb.smu.edu.sg::f33e8943-f34e-4738-ba0b-fa430783dc4a" providerId="AD" clId="Web-{0BD882B3-A7C9-14A3-96D3-3D6ACB2E0150}" dt="2023-08-17T08:52:46.893" v="485"/>
          <ac:graphicFrameMkLst>
            <pc:docMk/>
            <pc:sldMk cId="2946054364" sldId="370"/>
            <ac:graphicFrameMk id="8" creationId="{B35CE105-3AD8-D0B5-7D46-5C7F7F9B7FF1}"/>
          </ac:graphicFrameMkLst>
        </pc:graphicFrameChg>
        <pc:picChg chg="add del mod">
          <ac:chgData name="ZHU Fangyuan" userId="S::fyzhu.2022@mitb.smu.edu.sg::f33e8943-f34e-4738-ba0b-fa430783dc4a" providerId="AD" clId="Web-{0BD882B3-A7C9-14A3-96D3-3D6ACB2E0150}" dt="2023-08-17T08:50:18.764" v="476"/>
          <ac:picMkLst>
            <pc:docMk/>
            <pc:sldMk cId="2946054364" sldId="370"/>
            <ac:picMk id="3" creationId="{F2102DB3-9107-3590-79E4-6D3B85B5721F}"/>
          </ac:picMkLst>
        </pc:picChg>
        <pc:picChg chg="add mod">
          <ac:chgData name="ZHU Fangyuan" userId="S::fyzhu.2022@mitb.smu.edu.sg::f33e8943-f34e-4738-ba0b-fa430783dc4a" providerId="AD" clId="Web-{0BD882B3-A7C9-14A3-96D3-3D6ACB2E0150}" dt="2023-08-17T09:59:21.949" v="846" actId="1076"/>
          <ac:picMkLst>
            <pc:docMk/>
            <pc:sldMk cId="2946054364" sldId="370"/>
            <ac:picMk id="6" creationId="{363BA338-0368-C55E-E0F7-14CB0E158917}"/>
          </ac:picMkLst>
        </pc:picChg>
        <pc:picChg chg="add del mod">
          <ac:chgData name="ZHU Fangyuan" userId="S::fyzhu.2022@mitb.smu.edu.sg::f33e8943-f34e-4738-ba0b-fa430783dc4a" providerId="AD" clId="Web-{0BD882B3-A7C9-14A3-96D3-3D6ACB2E0150}" dt="2023-08-17T08:52:02.110" v="483"/>
          <ac:picMkLst>
            <pc:docMk/>
            <pc:sldMk cId="2946054364" sldId="370"/>
            <ac:picMk id="7" creationId="{AC801293-B3A3-6843-7EAD-553E40E2AAEF}"/>
          </ac:picMkLst>
        </pc:picChg>
      </pc:sldChg>
      <pc:sldChg chg="add del replId">
        <pc:chgData name="ZHU Fangyuan" userId="S::fyzhu.2022@mitb.smu.edu.sg::f33e8943-f34e-4738-ba0b-fa430783dc4a" providerId="AD" clId="Web-{0BD882B3-A7C9-14A3-96D3-3D6ACB2E0150}" dt="2023-08-17T09:25:23.406" v="689"/>
        <pc:sldMkLst>
          <pc:docMk/>
          <pc:sldMk cId="1029376454" sldId="372"/>
        </pc:sldMkLst>
      </pc:sldChg>
      <pc:sldChg chg="add del replId">
        <pc:chgData name="ZHU Fangyuan" userId="S::fyzhu.2022@mitb.smu.edu.sg::f33e8943-f34e-4738-ba0b-fa430783dc4a" providerId="AD" clId="Web-{0BD882B3-A7C9-14A3-96D3-3D6ACB2E0150}" dt="2023-08-17T10:04:24.944" v="971"/>
        <pc:sldMkLst>
          <pc:docMk/>
          <pc:sldMk cId="1988647649" sldId="373"/>
        </pc:sldMkLst>
      </pc:sldChg>
    </pc:docChg>
  </pc:docChgLst>
  <pc:docChgLst>
    <pc:chgData name="SHI Chee Liang" userId="5ad283a9-9a73-442a-bef9-addd70519753" providerId="ADAL" clId="{4FCADB75-9048-40C6-8867-70E0373FFBD0}"/>
    <pc:docChg chg="undo redo custSel addSld delSld modSld sldOrd addSection delSection modSection">
      <pc:chgData name="SHI Chee Liang" userId="5ad283a9-9a73-442a-bef9-addd70519753" providerId="ADAL" clId="{4FCADB75-9048-40C6-8867-70E0373FFBD0}" dt="2023-08-20T10:56:03.583" v="23065" actId="1076"/>
      <pc:docMkLst>
        <pc:docMk/>
      </pc:docMkLst>
      <pc:sldChg chg="addSp modSp mod ord">
        <pc:chgData name="SHI Chee Liang" userId="5ad283a9-9a73-442a-bef9-addd70519753" providerId="ADAL" clId="{4FCADB75-9048-40C6-8867-70E0373FFBD0}" dt="2023-08-20T10:56:03.583" v="23065" actId="1076"/>
        <pc:sldMkLst>
          <pc:docMk/>
          <pc:sldMk cId="1386003636" sldId="309"/>
        </pc:sldMkLst>
        <pc:spChg chg="add mod">
          <ac:chgData name="SHI Chee Liang" userId="5ad283a9-9a73-442a-bef9-addd70519753" providerId="ADAL" clId="{4FCADB75-9048-40C6-8867-70E0373FFBD0}" dt="2023-08-20T10:56:03.583" v="23065" actId="1076"/>
          <ac:spMkLst>
            <pc:docMk/>
            <pc:sldMk cId="1386003636" sldId="309"/>
            <ac:spMk id="2" creationId="{D8FFA079-72CD-635B-1314-408D692B66B5}"/>
          </ac:spMkLst>
        </pc:spChg>
        <pc:spChg chg="mod">
          <ac:chgData name="SHI Chee Liang" userId="5ad283a9-9a73-442a-bef9-addd70519753" providerId="ADAL" clId="{4FCADB75-9048-40C6-8867-70E0373FFBD0}" dt="2023-08-20T10:39:01.671" v="22865" actId="207"/>
          <ac:spMkLst>
            <pc:docMk/>
            <pc:sldMk cId="1386003636" sldId="309"/>
            <ac:spMk id="3" creationId="{689A3DF6-3CF2-555F-C140-6702D7CA5469}"/>
          </ac:spMkLst>
        </pc:spChg>
        <pc:spChg chg="mod">
          <ac:chgData name="SHI Chee Liang" userId="5ad283a9-9a73-442a-bef9-addd70519753" providerId="ADAL" clId="{4FCADB75-9048-40C6-8867-70E0373FFBD0}" dt="2023-08-20T10:39:12.044" v="22867" actId="207"/>
          <ac:spMkLst>
            <pc:docMk/>
            <pc:sldMk cId="1386003636" sldId="309"/>
            <ac:spMk id="5" creationId="{D532F1A5-6188-8BFF-103D-82C59F60D70C}"/>
          </ac:spMkLst>
        </pc:spChg>
      </pc:sldChg>
      <pc:sldChg chg="del ord">
        <pc:chgData name="SHI Chee Liang" userId="5ad283a9-9a73-442a-bef9-addd70519753" providerId="ADAL" clId="{4FCADB75-9048-40C6-8867-70E0373FFBD0}" dt="2023-08-19T04:41:18.020" v="2117" actId="47"/>
        <pc:sldMkLst>
          <pc:docMk/>
          <pc:sldMk cId="2167017181" sldId="314"/>
        </pc:sldMkLst>
      </pc:sldChg>
      <pc:sldChg chg="del">
        <pc:chgData name="SHI Chee Liang" userId="5ad283a9-9a73-442a-bef9-addd70519753" providerId="ADAL" clId="{4FCADB75-9048-40C6-8867-70E0373FFBD0}" dt="2023-08-19T20:24:45.484" v="21092" actId="47"/>
        <pc:sldMkLst>
          <pc:docMk/>
          <pc:sldMk cId="2185843637" sldId="316"/>
        </pc:sldMkLst>
      </pc:sldChg>
      <pc:sldChg chg="addSp delSp modSp mod">
        <pc:chgData name="SHI Chee Liang" userId="5ad283a9-9a73-442a-bef9-addd70519753" providerId="ADAL" clId="{4FCADB75-9048-40C6-8867-70E0373FFBD0}" dt="2023-08-20T10:45:47.673" v="22874"/>
        <pc:sldMkLst>
          <pc:docMk/>
          <pc:sldMk cId="3794919431" sldId="317"/>
        </pc:sldMkLst>
        <pc:spChg chg="mod">
          <ac:chgData name="SHI Chee Liang" userId="5ad283a9-9a73-442a-bef9-addd70519753" providerId="ADAL" clId="{4FCADB75-9048-40C6-8867-70E0373FFBD0}" dt="2023-08-20T10:45:47.673" v="22874"/>
          <ac:spMkLst>
            <pc:docMk/>
            <pc:sldMk cId="3794919431" sldId="317"/>
            <ac:spMk id="2" creationId="{39090FCF-F032-BFD0-044F-F7EBEB9AE23F}"/>
          </ac:spMkLst>
        </pc:spChg>
        <pc:spChg chg="del mod">
          <ac:chgData name="SHI Chee Liang" userId="5ad283a9-9a73-442a-bef9-addd70519753" providerId="ADAL" clId="{4FCADB75-9048-40C6-8867-70E0373FFBD0}" dt="2023-08-19T03:15:51.075" v="107" actId="478"/>
          <ac:spMkLst>
            <pc:docMk/>
            <pc:sldMk cId="3794919431" sldId="317"/>
            <ac:spMk id="2" creationId="{4C823EE2-F62D-78B0-0EA0-89CBBCEAE0B3}"/>
          </ac:spMkLst>
        </pc:spChg>
        <pc:spChg chg="add mod">
          <ac:chgData name="SHI Chee Liang" userId="5ad283a9-9a73-442a-bef9-addd70519753" providerId="ADAL" clId="{4FCADB75-9048-40C6-8867-70E0373FFBD0}" dt="2023-08-19T03:16:58.144" v="123" actId="404"/>
          <ac:spMkLst>
            <pc:docMk/>
            <pc:sldMk cId="3794919431" sldId="317"/>
            <ac:spMk id="4" creationId="{7814A1F0-34CD-17B5-4067-BD54D2EC60CA}"/>
          </ac:spMkLst>
        </pc:spChg>
        <pc:spChg chg="add mod">
          <ac:chgData name="SHI Chee Liang" userId="5ad283a9-9a73-442a-bef9-addd70519753" providerId="ADAL" clId="{4FCADB75-9048-40C6-8867-70E0373FFBD0}" dt="2023-08-19T03:16:58.144" v="123" actId="404"/>
          <ac:spMkLst>
            <pc:docMk/>
            <pc:sldMk cId="3794919431" sldId="317"/>
            <ac:spMk id="5" creationId="{DB63D69C-061C-EAEA-6776-75E2D99534B6}"/>
          </ac:spMkLst>
        </pc:spChg>
        <pc:spChg chg="add mod">
          <ac:chgData name="SHI Chee Liang" userId="5ad283a9-9a73-442a-bef9-addd70519753" providerId="ADAL" clId="{4FCADB75-9048-40C6-8867-70E0373FFBD0}" dt="2023-08-19T03:35:38.511" v="275" actId="1076"/>
          <ac:spMkLst>
            <pc:docMk/>
            <pc:sldMk cId="3794919431" sldId="317"/>
            <ac:spMk id="6" creationId="{2BDE19BB-9662-A6A0-414D-00C6249E5892}"/>
          </ac:spMkLst>
        </pc:spChg>
        <pc:spChg chg="add mod">
          <ac:chgData name="SHI Chee Liang" userId="5ad283a9-9a73-442a-bef9-addd70519753" providerId="ADAL" clId="{4FCADB75-9048-40C6-8867-70E0373FFBD0}" dt="2023-08-19T03:16:58.144" v="123" actId="404"/>
          <ac:spMkLst>
            <pc:docMk/>
            <pc:sldMk cId="3794919431" sldId="317"/>
            <ac:spMk id="7" creationId="{38497F8B-AB97-4186-A608-1A4DC39F8442}"/>
          </ac:spMkLst>
        </pc:spChg>
        <pc:spChg chg="add mod ord">
          <ac:chgData name="SHI Chee Liang" userId="5ad283a9-9a73-442a-bef9-addd70519753" providerId="ADAL" clId="{4FCADB75-9048-40C6-8867-70E0373FFBD0}" dt="2023-08-19T03:16:58.144" v="123" actId="404"/>
          <ac:spMkLst>
            <pc:docMk/>
            <pc:sldMk cId="3794919431" sldId="317"/>
            <ac:spMk id="8" creationId="{BD489AB1-AFAB-315D-4A9A-EB8BDEFF0A3F}"/>
          </ac:spMkLst>
        </pc:spChg>
        <pc:spChg chg="add mod">
          <ac:chgData name="SHI Chee Liang" userId="5ad283a9-9a73-442a-bef9-addd70519753" providerId="ADAL" clId="{4FCADB75-9048-40C6-8867-70E0373FFBD0}" dt="2023-08-19T03:17:02.295" v="124" actId="1076"/>
          <ac:spMkLst>
            <pc:docMk/>
            <pc:sldMk cId="3794919431" sldId="317"/>
            <ac:spMk id="9" creationId="{3E4FC439-8960-6FDA-E0D2-765D780B4FC9}"/>
          </ac:spMkLst>
        </pc:spChg>
        <pc:spChg chg="add mod">
          <ac:chgData name="SHI Chee Liang" userId="5ad283a9-9a73-442a-bef9-addd70519753" providerId="ADAL" clId="{4FCADB75-9048-40C6-8867-70E0373FFBD0}" dt="2023-08-19T03:17:24.008" v="128" actId="1076"/>
          <ac:spMkLst>
            <pc:docMk/>
            <pc:sldMk cId="3794919431" sldId="317"/>
            <ac:spMk id="11" creationId="{C811F4FA-D431-21D2-9F83-B261F72B7D74}"/>
          </ac:spMkLst>
        </pc:spChg>
        <pc:spChg chg="add mod">
          <ac:chgData name="SHI Chee Liang" userId="5ad283a9-9a73-442a-bef9-addd70519753" providerId="ADAL" clId="{4FCADB75-9048-40C6-8867-70E0373FFBD0}" dt="2023-08-19T03:17:22.650" v="127" actId="1076"/>
          <ac:spMkLst>
            <pc:docMk/>
            <pc:sldMk cId="3794919431" sldId="317"/>
            <ac:spMk id="12" creationId="{6510E397-F76D-5836-1409-75EF0B8AF546}"/>
          </ac:spMkLst>
        </pc:spChg>
        <pc:spChg chg="add del">
          <ac:chgData name="SHI Chee Liang" userId="5ad283a9-9a73-442a-bef9-addd70519753" providerId="ADAL" clId="{4FCADB75-9048-40C6-8867-70E0373FFBD0}" dt="2023-08-19T03:16:13.297" v="109" actId="478"/>
          <ac:spMkLst>
            <pc:docMk/>
            <pc:sldMk cId="3794919431" sldId="317"/>
            <ac:spMk id="13" creationId="{347BDC2E-13FC-F46F-9528-64E6F9C287CE}"/>
          </ac:spMkLst>
        </pc:spChg>
        <pc:spChg chg="add del mod">
          <ac:chgData name="SHI Chee Liang" userId="5ad283a9-9a73-442a-bef9-addd70519753" providerId="ADAL" clId="{4FCADB75-9048-40C6-8867-70E0373FFBD0}" dt="2023-08-19T03:16:31.566" v="115" actId="478"/>
          <ac:spMkLst>
            <pc:docMk/>
            <pc:sldMk cId="3794919431" sldId="317"/>
            <ac:spMk id="14" creationId="{E2612B88-2263-9BDB-AE27-2DE5C4373DB3}"/>
          </ac:spMkLst>
        </pc:spChg>
        <pc:spChg chg="add mod">
          <ac:chgData name="SHI Chee Liang" userId="5ad283a9-9a73-442a-bef9-addd70519753" providerId="ADAL" clId="{4FCADB75-9048-40C6-8867-70E0373FFBD0}" dt="2023-08-19T03:16:43.748" v="119" actId="164"/>
          <ac:spMkLst>
            <pc:docMk/>
            <pc:sldMk cId="3794919431" sldId="317"/>
            <ac:spMk id="15" creationId="{01F95311-95AC-8E6C-A054-7856D76F54C7}"/>
          </ac:spMkLst>
        </pc:spChg>
        <pc:spChg chg="add mod">
          <ac:chgData name="SHI Chee Liang" userId="5ad283a9-9a73-442a-bef9-addd70519753" providerId="ADAL" clId="{4FCADB75-9048-40C6-8867-70E0373FFBD0}" dt="2023-08-20T10:45:30.981" v="22873" actId="2085"/>
          <ac:spMkLst>
            <pc:docMk/>
            <pc:sldMk cId="3794919431" sldId="317"/>
            <ac:spMk id="18" creationId="{751342C6-DF0B-ADCB-1484-DCCF5E3E606C}"/>
          </ac:spMkLst>
        </pc:spChg>
        <pc:spChg chg="add mod">
          <ac:chgData name="SHI Chee Liang" userId="5ad283a9-9a73-442a-bef9-addd70519753" providerId="ADAL" clId="{4FCADB75-9048-40C6-8867-70E0373FFBD0}" dt="2023-08-20T10:45:30.981" v="22873" actId="2085"/>
          <ac:spMkLst>
            <pc:docMk/>
            <pc:sldMk cId="3794919431" sldId="317"/>
            <ac:spMk id="19" creationId="{66FAAB1E-36B1-4F58-4456-E8833E76274C}"/>
          </ac:spMkLst>
        </pc:spChg>
        <pc:spChg chg="mod">
          <ac:chgData name="SHI Chee Liang" userId="5ad283a9-9a73-442a-bef9-addd70519753" providerId="ADAL" clId="{4FCADB75-9048-40C6-8867-70E0373FFBD0}" dt="2023-08-19T03:49:47.732" v="510" actId="14100"/>
          <ac:spMkLst>
            <pc:docMk/>
            <pc:sldMk cId="3794919431" sldId="317"/>
            <ac:spMk id="20" creationId="{69A1E424-F121-B6D9-11F6-44C911EB5BFB}"/>
          </ac:spMkLst>
        </pc:spChg>
        <pc:spChg chg="add mod">
          <ac:chgData name="SHI Chee Liang" userId="5ad283a9-9a73-442a-bef9-addd70519753" providerId="ADAL" clId="{4FCADB75-9048-40C6-8867-70E0373FFBD0}" dt="2023-08-19T03:35:28.013" v="274" actId="20577"/>
          <ac:spMkLst>
            <pc:docMk/>
            <pc:sldMk cId="3794919431" sldId="317"/>
            <ac:spMk id="33" creationId="{4C9AD10D-5994-B60C-CA53-9258F2FBA80F}"/>
          </ac:spMkLst>
        </pc:spChg>
        <pc:spChg chg="add mod">
          <ac:chgData name="SHI Chee Liang" userId="5ad283a9-9a73-442a-bef9-addd70519753" providerId="ADAL" clId="{4FCADB75-9048-40C6-8867-70E0373FFBD0}" dt="2023-08-19T03:52:30.997" v="584" actId="14100"/>
          <ac:spMkLst>
            <pc:docMk/>
            <pc:sldMk cId="3794919431" sldId="317"/>
            <ac:spMk id="34" creationId="{43D96020-C0E5-0A98-28FE-45240A6EB4FD}"/>
          </ac:spMkLst>
        </pc:spChg>
        <pc:spChg chg="add mod">
          <ac:chgData name="SHI Chee Liang" userId="5ad283a9-9a73-442a-bef9-addd70519753" providerId="ADAL" clId="{4FCADB75-9048-40C6-8867-70E0373FFBD0}" dt="2023-08-19T03:52:57.269" v="597" actId="1076"/>
          <ac:spMkLst>
            <pc:docMk/>
            <pc:sldMk cId="3794919431" sldId="317"/>
            <ac:spMk id="35" creationId="{32ED5772-43B0-87F7-424A-F5F67B27B253}"/>
          </ac:spMkLst>
        </pc:spChg>
        <pc:spChg chg="add mod">
          <ac:chgData name="SHI Chee Liang" userId="5ad283a9-9a73-442a-bef9-addd70519753" providerId="ADAL" clId="{4FCADB75-9048-40C6-8867-70E0373FFBD0}" dt="2023-08-19T03:52:54.959" v="596" actId="1076"/>
          <ac:spMkLst>
            <pc:docMk/>
            <pc:sldMk cId="3794919431" sldId="317"/>
            <ac:spMk id="36" creationId="{3C055199-9916-E3DB-8DBC-06F0CFCD5085}"/>
          </ac:spMkLst>
        </pc:spChg>
        <pc:spChg chg="add mod">
          <ac:chgData name="SHI Chee Liang" userId="5ad283a9-9a73-442a-bef9-addd70519753" providerId="ADAL" clId="{4FCADB75-9048-40C6-8867-70E0373FFBD0}" dt="2023-08-19T03:52:52.222" v="595" actId="1076"/>
          <ac:spMkLst>
            <pc:docMk/>
            <pc:sldMk cId="3794919431" sldId="317"/>
            <ac:spMk id="37" creationId="{252484CE-4A2A-8C6C-333B-F484FC26330A}"/>
          </ac:spMkLst>
        </pc:spChg>
        <pc:spChg chg="add mod">
          <ac:chgData name="SHI Chee Liang" userId="5ad283a9-9a73-442a-bef9-addd70519753" providerId="ADAL" clId="{4FCADB75-9048-40C6-8867-70E0373FFBD0}" dt="2023-08-19T03:52:48.381" v="594" actId="14100"/>
          <ac:spMkLst>
            <pc:docMk/>
            <pc:sldMk cId="3794919431" sldId="317"/>
            <ac:spMk id="38" creationId="{10705F3B-5E46-E603-48A8-B05161308BD6}"/>
          </ac:spMkLst>
        </pc:spChg>
        <pc:spChg chg="add mod">
          <ac:chgData name="SHI Chee Liang" userId="5ad283a9-9a73-442a-bef9-addd70519753" providerId="ADAL" clId="{4FCADB75-9048-40C6-8867-70E0373FFBD0}" dt="2023-08-19T03:53:05.039" v="598" actId="14100"/>
          <ac:spMkLst>
            <pc:docMk/>
            <pc:sldMk cId="3794919431" sldId="317"/>
            <ac:spMk id="39" creationId="{6014D8EE-B69A-F60B-C71B-04C71999CD8F}"/>
          </ac:spMkLst>
        </pc:spChg>
        <pc:spChg chg="add mod">
          <ac:chgData name="SHI Chee Liang" userId="5ad283a9-9a73-442a-bef9-addd70519753" providerId="ADAL" clId="{4FCADB75-9048-40C6-8867-70E0373FFBD0}" dt="2023-08-19T03:49:03.907" v="484" actId="20577"/>
          <ac:spMkLst>
            <pc:docMk/>
            <pc:sldMk cId="3794919431" sldId="317"/>
            <ac:spMk id="40" creationId="{B0053FC9-191F-2A8D-41CD-8241A699C7E4}"/>
          </ac:spMkLst>
        </pc:spChg>
        <pc:spChg chg="add mod">
          <ac:chgData name="SHI Chee Liang" userId="5ad283a9-9a73-442a-bef9-addd70519753" providerId="ADAL" clId="{4FCADB75-9048-40C6-8867-70E0373FFBD0}" dt="2023-08-19T03:49:15.663" v="505" actId="20577"/>
          <ac:spMkLst>
            <pc:docMk/>
            <pc:sldMk cId="3794919431" sldId="317"/>
            <ac:spMk id="41" creationId="{8E1C9843-14F9-4215-0F68-A2E8A84548A9}"/>
          </ac:spMkLst>
        </pc:spChg>
        <pc:spChg chg="add mod">
          <ac:chgData name="SHI Chee Liang" userId="5ad283a9-9a73-442a-bef9-addd70519753" providerId="ADAL" clId="{4FCADB75-9048-40C6-8867-70E0373FFBD0}" dt="2023-08-19T03:48:56.057" v="478" actId="1076"/>
          <ac:spMkLst>
            <pc:docMk/>
            <pc:sldMk cId="3794919431" sldId="317"/>
            <ac:spMk id="42" creationId="{706634F8-3FB3-21D9-B8F1-6B7B3B29A30E}"/>
          </ac:spMkLst>
        </pc:spChg>
        <pc:spChg chg="add mod">
          <ac:chgData name="SHI Chee Liang" userId="5ad283a9-9a73-442a-bef9-addd70519753" providerId="ADAL" clId="{4FCADB75-9048-40C6-8867-70E0373FFBD0}" dt="2023-08-19T03:50:11.365" v="541" actId="122"/>
          <ac:spMkLst>
            <pc:docMk/>
            <pc:sldMk cId="3794919431" sldId="317"/>
            <ac:spMk id="43" creationId="{26474BDB-2C07-5DB7-12EC-019EBEED3010}"/>
          </ac:spMkLst>
        </pc:spChg>
        <pc:spChg chg="add mod">
          <ac:chgData name="SHI Chee Liang" userId="5ad283a9-9a73-442a-bef9-addd70519753" providerId="ADAL" clId="{4FCADB75-9048-40C6-8867-70E0373FFBD0}" dt="2023-08-19T03:54:20.017" v="626" actId="20577"/>
          <ac:spMkLst>
            <pc:docMk/>
            <pc:sldMk cId="3794919431" sldId="317"/>
            <ac:spMk id="45" creationId="{FCF80326-2F83-E925-E932-7906F9092765}"/>
          </ac:spMkLst>
        </pc:spChg>
        <pc:spChg chg="add mod">
          <ac:chgData name="SHI Chee Liang" userId="5ad283a9-9a73-442a-bef9-addd70519753" providerId="ADAL" clId="{4FCADB75-9048-40C6-8867-70E0373FFBD0}" dt="2023-08-19T03:53:37.795" v="599" actId="20577"/>
          <ac:spMkLst>
            <pc:docMk/>
            <pc:sldMk cId="3794919431" sldId="317"/>
            <ac:spMk id="46" creationId="{F2692207-AE29-5624-B7C2-2E9704A2D20F}"/>
          </ac:spMkLst>
        </pc:spChg>
        <pc:spChg chg="add mod">
          <ac:chgData name="SHI Chee Liang" userId="5ad283a9-9a73-442a-bef9-addd70519753" providerId="ADAL" clId="{4FCADB75-9048-40C6-8867-70E0373FFBD0}" dt="2023-08-19T03:54:47.376" v="652" actId="20577"/>
          <ac:spMkLst>
            <pc:docMk/>
            <pc:sldMk cId="3794919431" sldId="317"/>
            <ac:spMk id="47" creationId="{EBD92FFB-88DA-5C44-42F7-F0BA9E5FCA58}"/>
          </ac:spMkLst>
        </pc:spChg>
        <pc:spChg chg="add mod">
          <ac:chgData name="SHI Chee Liang" userId="5ad283a9-9a73-442a-bef9-addd70519753" providerId="ADAL" clId="{4FCADB75-9048-40C6-8867-70E0373FFBD0}" dt="2023-08-19T03:54:54.283" v="668" actId="20577"/>
          <ac:spMkLst>
            <pc:docMk/>
            <pc:sldMk cId="3794919431" sldId="317"/>
            <ac:spMk id="48" creationId="{AF2E349B-6B37-2D50-E096-0BDA5BC3A48E}"/>
          </ac:spMkLst>
        </pc:spChg>
        <pc:spChg chg="add mod">
          <ac:chgData name="SHI Chee Liang" userId="5ad283a9-9a73-442a-bef9-addd70519753" providerId="ADAL" clId="{4FCADB75-9048-40C6-8867-70E0373FFBD0}" dt="2023-08-19T03:55:05.118" v="689" actId="20577"/>
          <ac:spMkLst>
            <pc:docMk/>
            <pc:sldMk cId="3794919431" sldId="317"/>
            <ac:spMk id="49" creationId="{58F0A270-FA93-45C0-EFDC-FD924AC75D91}"/>
          </ac:spMkLst>
        </pc:spChg>
        <pc:spChg chg="mod">
          <ac:chgData name="SHI Chee Liang" userId="5ad283a9-9a73-442a-bef9-addd70519753" providerId="ADAL" clId="{4FCADB75-9048-40C6-8867-70E0373FFBD0}" dt="2023-08-19T03:23:02.172" v="232" actId="20577"/>
          <ac:spMkLst>
            <pc:docMk/>
            <pc:sldMk cId="3794919431" sldId="317"/>
            <ac:spMk id="641" creationId="{00000000-0000-0000-0000-000000000000}"/>
          </ac:spMkLst>
        </pc:spChg>
        <pc:grpChg chg="add mod">
          <ac:chgData name="SHI Chee Liang" userId="5ad283a9-9a73-442a-bef9-addd70519753" providerId="ADAL" clId="{4FCADB75-9048-40C6-8867-70E0373FFBD0}" dt="2023-08-19T03:35:13.897" v="267" actId="14100"/>
          <ac:grpSpMkLst>
            <pc:docMk/>
            <pc:sldMk cId="3794919431" sldId="317"/>
            <ac:grpSpMk id="10" creationId="{6230C0F2-8D88-27D2-17D5-6349674CEB5F}"/>
          </ac:grpSpMkLst>
        </pc:grpChg>
        <pc:grpChg chg="add mod">
          <ac:chgData name="SHI Chee Liang" userId="5ad283a9-9a73-442a-bef9-addd70519753" providerId="ADAL" clId="{4FCADB75-9048-40C6-8867-70E0373FFBD0}" dt="2023-08-19T03:46:18.953" v="325" actId="1076"/>
          <ac:grpSpMkLst>
            <pc:docMk/>
            <pc:sldMk cId="3794919431" sldId="317"/>
            <ac:grpSpMk id="24" creationId="{DBDBF370-CB62-7BDF-99E4-6597FE359C76}"/>
          </ac:grpSpMkLst>
        </pc:grpChg>
        <pc:picChg chg="add del">
          <ac:chgData name="SHI Chee Liang" userId="5ad283a9-9a73-442a-bef9-addd70519753" providerId="ADAL" clId="{4FCADB75-9048-40C6-8867-70E0373FFBD0}" dt="2023-08-19T03:12:33.823" v="9" actId="478"/>
          <ac:picMkLst>
            <pc:docMk/>
            <pc:sldMk cId="3794919431" sldId="317"/>
            <ac:picMk id="3" creationId="{DC92CD8A-38DF-8D8D-5E80-00A9A2EFE4C4}"/>
          </ac:picMkLst>
        </pc:picChg>
        <pc:cxnChg chg="add mod">
          <ac:chgData name="SHI Chee Liang" userId="5ad283a9-9a73-442a-bef9-addd70519753" providerId="ADAL" clId="{4FCADB75-9048-40C6-8867-70E0373FFBD0}" dt="2023-08-20T10:45:12.113" v="22871" actId="208"/>
          <ac:cxnSpMkLst>
            <pc:docMk/>
            <pc:sldMk cId="3794919431" sldId="317"/>
            <ac:cxnSpMk id="16" creationId="{9E51074F-0EE5-7A58-B7BA-A0174EF2F7B7}"/>
          </ac:cxnSpMkLst>
        </pc:cxnChg>
        <pc:cxnChg chg="add mod">
          <ac:chgData name="SHI Chee Liang" userId="5ad283a9-9a73-442a-bef9-addd70519753" providerId="ADAL" clId="{4FCADB75-9048-40C6-8867-70E0373FFBD0}" dt="2023-08-20T10:45:17.145" v="22872" actId="208"/>
          <ac:cxnSpMkLst>
            <pc:docMk/>
            <pc:sldMk cId="3794919431" sldId="317"/>
            <ac:cxnSpMk id="17" creationId="{ACCE9B21-EF21-7A5C-F106-2D5E5FA97E6A}"/>
          </ac:cxnSpMkLst>
        </pc:cxnChg>
        <pc:cxnChg chg="add mod">
          <ac:chgData name="SHI Chee Liang" userId="5ad283a9-9a73-442a-bef9-addd70519753" providerId="ADAL" clId="{4FCADB75-9048-40C6-8867-70E0373FFBD0}" dt="2023-08-19T03:19:01.019" v="148" actId="14100"/>
          <ac:cxnSpMkLst>
            <pc:docMk/>
            <pc:sldMk cId="3794919431" sldId="317"/>
            <ac:cxnSpMk id="26" creationId="{54DECBF1-7882-0DE3-BD34-D169BEA1D7C7}"/>
          </ac:cxnSpMkLst>
        </pc:cxnChg>
        <pc:cxnChg chg="add mod">
          <ac:chgData name="SHI Chee Liang" userId="5ad283a9-9a73-442a-bef9-addd70519753" providerId="ADAL" clId="{4FCADB75-9048-40C6-8867-70E0373FFBD0}" dt="2023-08-19T03:18:56.286" v="147" actId="14100"/>
          <ac:cxnSpMkLst>
            <pc:docMk/>
            <pc:sldMk cId="3794919431" sldId="317"/>
            <ac:cxnSpMk id="28" creationId="{FE2AE2D1-27A2-3BDF-D2C8-EC330A0D4A89}"/>
          </ac:cxnSpMkLst>
        </pc:cxnChg>
        <pc:cxnChg chg="add mod">
          <ac:chgData name="SHI Chee Liang" userId="5ad283a9-9a73-442a-bef9-addd70519753" providerId="ADAL" clId="{4FCADB75-9048-40C6-8867-70E0373FFBD0}" dt="2023-08-19T03:50:35.896" v="545" actId="1076"/>
          <ac:cxnSpMkLst>
            <pc:docMk/>
            <pc:sldMk cId="3794919431" sldId="317"/>
            <ac:cxnSpMk id="44" creationId="{55716B13-7AE8-FF3C-C0B4-BAD18FDC654A}"/>
          </ac:cxnSpMkLst>
        </pc:cxnChg>
        <pc:cxnChg chg="del">
          <ac:chgData name="SHI Chee Liang" userId="5ad283a9-9a73-442a-bef9-addd70519753" providerId="ADAL" clId="{4FCADB75-9048-40C6-8867-70E0373FFBD0}" dt="2023-08-19T19:06:17.782" v="20352" actId="478"/>
          <ac:cxnSpMkLst>
            <pc:docMk/>
            <pc:sldMk cId="3794919431" sldId="317"/>
            <ac:cxnSpMk id="699" creationId="{00000000-0000-0000-0000-000000000000}"/>
          </ac:cxnSpMkLst>
        </pc:cxnChg>
      </pc:sldChg>
      <pc:sldChg chg="addSp delSp modSp del mod">
        <pc:chgData name="SHI Chee Liang" userId="5ad283a9-9a73-442a-bef9-addd70519753" providerId="ADAL" clId="{4FCADB75-9048-40C6-8867-70E0373FFBD0}" dt="2023-08-19T08:10:41.553" v="7111" actId="47"/>
        <pc:sldMkLst>
          <pc:docMk/>
          <pc:sldMk cId="3108214283" sldId="319"/>
        </pc:sldMkLst>
        <pc:spChg chg="add mod">
          <ac:chgData name="SHI Chee Liang" userId="5ad283a9-9a73-442a-bef9-addd70519753" providerId="ADAL" clId="{4FCADB75-9048-40C6-8867-70E0373FFBD0}" dt="2023-08-19T06:44:48.752" v="5148" actId="6549"/>
          <ac:spMkLst>
            <pc:docMk/>
            <pc:sldMk cId="3108214283" sldId="319"/>
            <ac:spMk id="8" creationId="{D4191CA7-2416-962C-073E-178A362B017E}"/>
          </ac:spMkLst>
        </pc:spChg>
        <pc:cxnChg chg="add del mod">
          <ac:chgData name="SHI Chee Liang" userId="5ad283a9-9a73-442a-bef9-addd70519753" providerId="ADAL" clId="{4FCADB75-9048-40C6-8867-70E0373FFBD0}" dt="2023-08-19T03:21:31.489" v="152"/>
          <ac:cxnSpMkLst>
            <pc:docMk/>
            <pc:sldMk cId="3108214283" sldId="319"/>
            <ac:cxnSpMk id="7" creationId="{26178A22-3575-8CD7-0D95-6084CB7F53C8}"/>
          </ac:cxnSpMkLst>
        </pc:cxnChg>
      </pc:sldChg>
      <pc:sldChg chg="del">
        <pc:chgData name="SHI Chee Liang" userId="5ad283a9-9a73-442a-bef9-addd70519753" providerId="ADAL" clId="{4FCADB75-9048-40C6-8867-70E0373FFBD0}" dt="2023-08-19T02:43:20.212" v="1" actId="47"/>
        <pc:sldMkLst>
          <pc:docMk/>
          <pc:sldMk cId="3285795254" sldId="320"/>
        </pc:sldMkLst>
      </pc:sldChg>
      <pc:sldChg chg="delSp modSp mod">
        <pc:chgData name="SHI Chee Liang" userId="5ad283a9-9a73-442a-bef9-addd70519753" providerId="ADAL" clId="{4FCADB75-9048-40C6-8867-70E0373FFBD0}" dt="2023-08-19T18:45:04.878" v="20018"/>
        <pc:sldMkLst>
          <pc:docMk/>
          <pc:sldMk cId="1498641393" sldId="322"/>
        </pc:sldMkLst>
        <pc:spChg chg="del">
          <ac:chgData name="SHI Chee Liang" userId="5ad283a9-9a73-442a-bef9-addd70519753" providerId="ADAL" clId="{4FCADB75-9048-40C6-8867-70E0373FFBD0}" dt="2023-08-19T16:58:16.660" v="18768" actId="478"/>
          <ac:spMkLst>
            <pc:docMk/>
            <pc:sldMk cId="1498641393" sldId="322"/>
            <ac:spMk id="4" creationId="{00456454-9BC7-4E3A-4AD6-4D3ECDA77665}"/>
          </ac:spMkLst>
        </pc:spChg>
        <pc:spChg chg="del">
          <ac:chgData name="SHI Chee Liang" userId="5ad283a9-9a73-442a-bef9-addd70519753" providerId="ADAL" clId="{4FCADB75-9048-40C6-8867-70E0373FFBD0}" dt="2023-08-19T16:58:16.660" v="18768" actId="478"/>
          <ac:spMkLst>
            <pc:docMk/>
            <pc:sldMk cId="1498641393" sldId="322"/>
            <ac:spMk id="5" creationId="{7040409D-51D4-EB4B-BA3C-39B6F6403443}"/>
          </ac:spMkLst>
        </pc:spChg>
        <pc:spChg chg="del">
          <ac:chgData name="SHI Chee Liang" userId="5ad283a9-9a73-442a-bef9-addd70519753" providerId="ADAL" clId="{4FCADB75-9048-40C6-8867-70E0373FFBD0}" dt="2023-08-19T16:58:16.660" v="18768" actId="478"/>
          <ac:spMkLst>
            <pc:docMk/>
            <pc:sldMk cId="1498641393" sldId="322"/>
            <ac:spMk id="7" creationId="{BEB9BCBE-4F1D-7A7C-ED4B-B53B14D6057D}"/>
          </ac:spMkLst>
        </pc:spChg>
        <pc:spChg chg="del">
          <ac:chgData name="SHI Chee Liang" userId="5ad283a9-9a73-442a-bef9-addd70519753" providerId="ADAL" clId="{4FCADB75-9048-40C6-8867-70E0373FFBD0}" dt="2023-08-19T16:58:16.660" v="18768" actId="478"/>
          <ac:spMkLst>
            <pc:docMk/>
            <pc:sldMk cId="1498641393" sldId="322"/>
            <ac:spMk id="8" creationId="{1CE21380-4341-3EC0-C487-06CEA24C8DF3}"/>
          </ac:spMkLst>
        </pc:spChg>
        <pc:spChg chg="del">
          <ac:chgData name="SHI Chee Liang" userId="5ad283a9-9a73-442a-bef9-addd70519753" providerId="ADAL" clId="{4FCADB75-9048-40C6-8867-70E0373FFBD0}" dt="2023-08-19T16:58:16.660" v="18768" actId="478"/>
          <ac:spMkLst>
            <pc:docMk/>
            <pc:sldMk cId="1498641393" sldId="322"/>
            <ac:spMk id="9" creationId="{4B1A231F-69CD-D4CE-DABC-094A09B13294}"/>
          </ac:spMkLst>
        </pc:spChg>
        <pc:spChg chg="del">
          <ac:chgData name="SHI Chee Liang" userId="5ad283a9-9a73-442a-bef9-addd70519753" providerId="ADAL" clId="{4FCADB75-9048-40C6-8867-70E0373FFBD0}" dt="2023-08-19T16:58:16.660" v="18768" actId="478"/>
          <ac:spMkLst>
            <pc:docMk/>
            <pc:sldMk cId="1498641393" sldId="322"/>
            <ac:spMk id="10" creationId="{6776D32C-6367-15C1-DF4E-2B01F47B3AA3}"/>
          </ac:spMkLst>
        </pc:spChg>
        <pc:spChg chg="del">
          <ac:chgData name="SHI Chee Liang" userId="5ad283a9-9a73-442a-bef9-addd70519753" providerId="ADAL" clId="{4FCADB75-9048-40C6-8867-70E0373FFBD0}" dt="2023-08-19T16:58:16.660" v="18768" actId="478"/>
          <ac:spMkLst>
            <pc:docMk/>
            <pc:sldMk cId="1498641393" sldId="322"/>
            <ac:spMk id="698" creationId="{00000000-0000-0000-0000-000000000000}"/>
          </ac:spMkLst>
        </pc:spChg>
        <pc:cxnChg chg="mod">
          <ac:chgData name="SHI Chee Liang" userId="5ad283a9-9a73-442a-bef9-addd70519753" providerId="ADAL" clId="{4FCADB75-9048-40C6-8867-70E0373FFBD0}" dt="2023-08-19T18:45:04.878" v="20018"/>
          <ac:cxnSpMkLst>
            <pc:docMk/>
            <pc:sldMk cId="1498641393" sldId="322"/>
            <ac:cxnSpMk id="17" creationId="{E4E4EF22-1542-8324-4BC5-34A55D235D98}"/>
          </ac:cxnSpMkLst>
        </pc:cxnChg>
        <pc:cxnChg chg="mod">
          <ac:chgData name="SHI Chee Liang" userId="5ad283a9-9a73-442a-bef9-addd70519753" providerId="ADAL" clId="{4FCADB75-9048-40C6-8867-70E0373FFBD0}" dt="2023-08-19T18:45:04.878" v="20018"/>
          <ac:cxnSpMkLst>
            <pc:docMk/>
            <pc:sldMk cId="1498641393" sldId="322"/>
            <ac:cxnSpMk id="18" creationId="{5CF6C3EE-904B-D889-09CA-5F7FE7EABA8B}"/>
          </ac:cxnSpMkLst>
        </pc:cxnChg>
        <pc:cxnChg chg="mod">
          <ac:chgData name="SHI Chee Liang" userId="5ad283a9-9a73-442a-bef9-addd70519753" providerId="ADAL" clId="{4FCADB75-9048-40C6-8867-70E0373FFBD0}" dt="2023-08-19T18:45:04.878" v="20018"/>
          <ac:cxnSpMkLst>
            <pc:docMk/>
            <pc:sldMk cId="1498641393" sldId="322"/>
            <ac:cxnSpMk id="19" creationId="{BA66CB35-FB19-DD03-E70C-520B73DA2242}"/>
          </ac:cxnSpMkLst>
        </pc:cxnChg>
        <pc:cxnChg chg="del">
          <ac:chgData name="SHI Chee Liang" userId="5ad283a9-9a73-442a-bef9-addd70519753" providerId="ADAL" clId="{4FCADB75-9048-40C6-8867-70E0373FFBD0}" dt="2023-08-19T16:58:16.660" v="18768" actId="478"/>
          <ac:cxnSpMkLst>
            <pc:docMk/>
            <pc:sldMk cId="1498641393" sldId="322"/>
            <ac:cxnSpMk id="20" creationId="{6B74F8E7-3255-499E-1659-D811E46D47A5}"/>
          </ac:cxnSpMkLst>
        </pc:cxnChg>
        <pc:cxnChg chg="del">
          <ac:chgData name="SHI Chee Liang" userId="5ad283a9-9a73-442a-bef9-addd70519753" providerId="ADAL" clId="{4FCADB75-9048-40C6-8867-70E0373FFBD0}" dt="2023-08-19T16:58:16.660" v="18768" actId="478"/>
          <ac:cxnSpMkLst>
            <pc:docMk/>
            <pc:sldMk cId="1498641393" sldId="322"/>
            <ac:cxnSpMk id="699" creationId="{00000000-0000-0000-0000-000000000000}"/>
          </ac:cxnSpMkLst>
        </pc:cxnChg>
      </pc:sldChg>
      <pc:sldChg chg="del">
        <pc:chgData name="SHI Chee Liang" userId="5ad283a9-9a73-442a-bef9-addd70519753" providerId="ADAL" clId="{4FCADB75-9048-40C6-8867-70E0373FFBD0}" dt="2023-08-19T20:24:45.484" v="21092" actId="47"/>
        <pc:sldMkLst>
          <pc:docMk/>
          <pc:sldMk cId="2290158375" sldId="328"/>
        </pc:sldMkLst>
      </pc:sldChg>
      <pc:sldChg chg="modSp del mod ord modShow">
        <pc:chgData name="SHI Chee Liang" userId="5ad283a9-9a73-442a-bef9-addd70519753" providerId="ADAL" clId="{4FCADB75-9048-40C6-8867-70E0373FFBD0}" dt="2023-08-19T20:24:45.484" v="21092" actId="47"/>
        <pc:sldMkLst>
          <pc:docMk/>
          <pc:sldMk cId="3764802963" sldId="332"/>
        </pc:sldMkLst>
        <pc:picChg chg="mod">
          <ac:chgData name="SHI Chee Liang" userId="5ad283a9-9a73-442a-bef9-addd70519753" providerId="ADAL" clId="{4FCADB75-9048-40C6-8867-70E0373FFBD0}" dt="2023-08-19T09:38:36.186" v="8916" actId="14100"/>
          <ac:picMkLst>
            <pc:docMk/>
            <pc:sldMk cId="3764802963" sldId="332"/>
            <ac:picMk id="8" creationId="{51B4EEFB-3E75-7CC3-685D-63F7DAA6F674}"/>
          </ac:picMkLst>
        </pc:picChg>
        <pc:picChg chg="mod">
          <ac:chgData name="SHI Chee Liang" userId="5ad283a9-9a73-442a-bef9-addd70519753" providerId="ADAL" clId="{4FCADB75-9048-40C6-8867-70E0373FFBD0}" dt="2023-08-19T09:38:40.843" v="8918" actId="14100"/>
          <ac:picMkLst>
            <pc:docMk/>
            <pc:sldMk cId="3764802963" sldId="332"/>
            <ac:picMk id="10" creationId="{16646F59-E585-B61C-D72C-36AE492CDD5F}"/>
          </ac:picMkLst>
        </pc:picChg>
      </pc:sldChg>
      <pc:sldChg chg="del ord">
        <pc:chgData name="SHI Chee Liang" userId="5ad283a9-9a73-442a-bef9-addd70519753" providerId="ADAL" clId="{4FCADB75-9048-40C6-8867-70E0373FFBD0}" dt="2023-08-19T20:24:45.484" v="21092" actId="47"/>
        <pc:sldMkLst>
          <pc:docMk/>
          <pc:sldMk cId="3370216181" sldId="333"/>
        </pc:sldMkLst>
      </pc:sldChg>
      <pc:sldChg chg="addSp delSp modSp del mod ord">
        <pc:chgData name="SHI Chee Liang" userId="5ad283a9-9a73-442a-bef9-addd70519753" providerId="ADAL" clId="{4FCADB75-9048-40C6-8867-70E0373FFBD0}" dt="2023-08-19T20:49:07.983" v="22378" actId="47"/>
        <pc:sldMkLst>
          <pc:docMk/>
          <pc:sldMk cId="1264547444" sldId="336"/>
        </pc:sldMkLst>
        <pc:spChg chg="mod">
          <ac:chgData name="SHI Chee Liang" userId="5ad283a9-9a73-442a-bef9-addd70519753" providerId="ADAL" clId="{4FCADB75-9048-40C6-8867-70E0373FFBD0}" dt="2023-08-19T12:30:02.760" v="13967" actId="1076"/>
          <ac:spMkLst>
            <pc:docMk/>
            <pc:sldMk cId="1264547444" sldId="336"/>
            <ac:spMk id="3" creationId="{6E1C117F-9767-EE66-17C5-DDBE566F5EA5}"/>
          </ac:spMkLst>
        </pc:spChg>
        <pc:spChg chg="mod">
          <ac:chgData name="SHI Chee Liang" userId="5ad283a9-9a73-442a-bef9-addd70519753" providerId="ADAL" clId="{4FCADB75-9048-40C6-8867-70E0373FFBD0}" dt="2023-08-19T20:26:48.763" v="21106" actId="1076"/>
          <ac:spMkLst>
            <pc:docMk/>
            <pc:sldMk cId="1264547444" sldId="336"/>
            <ac:spMk id="4" creationId="{911FC55F-9728-CCEC-689F-B2BC6B0943D4}"/>
          </ac:spMkLst>
        </pc:spChg>
        <pc:spChg chg="del">
          <ac:chgData name="SHI Chee Liang" userId="5ad283a9-9a73-442a-bef9-addd70519753" providerId="ADAL" clId="{4FCADB75-9048-40C6-8867-70E0373FFBD0}" dt="2023-08-19T09:12:56.991" v="8676" actId="478"/>
          <ac:spMkLst>
            <pc:docMk/>
            <pc:sldMk cId="1264547444" sldId="336"/>
            <ac:spMk id="6" creationId="{0ADC3CA1-A70C-A170-EB2C-86639E6B4EE1}"/>
          </ac:spMkLst>
        </pc:spChg>
        <pc:spChg chg="mod">
          <ac:chgData name="SHI Chee Liang" userId="5ad283a9-9a73-442a-bef9-addd70519753" providerId="ADAL" clId="{4FCADB75-9048-40C6-8867-70E0373FFBD0}" dt="2023-08-19T13:21:21.755" v="14139" actId="20577"/>
          <ac:spMkLst>
            <pc:docMk/>
            <pc:sldMk cId="1264547444" sldId="336"/>
            <ac:spMk id="7" creationId="{319421E5-0E7B-B57F-A3EE-5233CA24D264}"/>
          </ac:spMkLst>
        </pc:spChg>
        <pc:spChg chg="add del mod">
          <ac:chgData name="SHI Chee Liang" userId="5ad283a9-9a73-442a-bef9-addd70519753" providerId="ADAL" clId="{4FCADB75-9048-40C6-8867-70E0373FFBD0}" dt="2023-08-19T17:22:21.556" v="19563" actId="478"/>
          <ac:spMkLst>
            <pc:docMk/>
            <pc:sldMk cId="1264547444" sldId="336"/>
            <ac:spMk id="11" creationId="{DF36D252-E7AB-A8C2-6302-C0C779A2A704}"/>
          </ac:spMkLst>
        </pc:spChg>
        <pc:graphicFrameChg chg="del">
          <ac:chgData name="SHI Chee Liang" userId="5ad283a9-9a73-442a-bef9-addd70519753" providerId="ADAL" clId="{4FCADB75-9048-40C6-8867-70E0373FFBD0}" dt="2023-08-19T20:26:33.559" v="21102" actId="478"/>
          <ac:graphicFrameMkLst>
            <pc:docMk/>
            <pc:sldMk cId="1264547444" sldId="336"/>
            <ac:graphicFrameMk id="9" creationId="{F5C59001-BB61-35B2-4BC1-D5764F435167}"/>
          </ac:graphicFrameMkLst>
        </pc:graphicFrameChg>
        <pc:cxnChg chg="del">
          <ac:chgData name="SHI Chee Liang" userId="5ad283a9-9a73-442a-bef9-addd70519753" providerId="ADAL" clId="{4FCADB75-9048-40C6-8867-70E0373FFBD0}" dt="2023-08-19T20:26:36.225" v="21103" actId="478"/>
          <ac:cxnSpMkLst>
            <pc:docMk/>
            <pc:sldMk cId="1264547444" sldId="336"/>
            <ac:cxnSpMk id="8" creationId="{0A03E200-DADC-0D4C-79B2-3C80304BDD22}"/>
          </ac:cxnSpMkLst>
        </pc:cxnChg>
      </pc:sldChg>
      <pc:sldChg chg="modSp mod ord">
        <pc:chgData name="SHI Chee Liang" userId="5ad283a9-9a73-442a-bef9-addd70519753" providerId="ADAL" clId="{4FCADB75-9048-40C6-8867-70E0373FFBD0}" dt="2023-08-19T20:25:44.322" v="21098"/>
        <pc:sldMkLst>
          <pc:docMk/>
          <pc:sldMk cId="1824555500" sldId="337"/>
        </pc:sldMkLst>
        <pc:spChg chg="mod">
          <ac:chgData name="SHI Chee Liang" userId="5ad283a9-9a73-442a-bef9-addd70519753" providerId="ADAL" clId="{4FCADB75-9048-40C6-8867-70E0373FFBD0}" dt="2023-08-19T11:20:58.404" v="12509" actId="20577"/>
          <ac:spMkLst>
            <pc:docMk/>
            <pc:sldMk cId="1824555500" sldId="337"/>
            <ac:spMk id="2" creationId="{D3DCAF45-E415-D1D5-B909-259F4A239576}"/>
          </ac:spMkLst>
        </pc:spChg>
      </pc:sldChg>
      <pc:sldChg chg="ord">
        <pc:chgData name="SHI Chee Liang" userId="5ad283a9-9a73-442a-bef9-addd70519753" providerId="ADAL" clId="{4FCADB75-9048-40C6-8867-70E0373FFBD0}" dt="2023-08-19T12:53:22.360" v="14134"/>
        <pc:sldMkLst>
          <pc:docMk/>
          <pc:sldMk cId="3974330968" sldId="338"/>
        </pc:sldMkLst>
      </pc:sldChg>
      <pc:sldChg chg="del">
        <pc:chgData name="SHI Chee Liang" userId="5ad283a9-9a73-442a-bef9-addd70519753" providerId="ADAL" clId="{4FCADB75-9048-40C6-8867-70E0373FFBD0}" dt="2023-08-19T20:24:45.484" v="21092" actId="47"/>
        <pc:sldMkLst>
          <pc:docMk/>
          <pc:sldMk cId="721994660" sldId="341"/>
        </pc:sldMkLst>
      </pc:sldChg>
      <pc:sldChg chg="del ord">
        <pc:chgData name="SHI Chee Liang" userId="5ad283a9-9a73-442a-bef9-addd70519753" providerId="ADAL" clId="{4FCADB75-9048-40C6-8867-70E0373FFBD0}" dt="2023-08-19T20:24:45.484" v="21092" actId="47"/>
        <pc:sldMkLst>
          <pc:docMk/>
          <pc:sldMk cId="2649250236" sldId="344"/>
        </pc:sldMkLst>
      </pc:sldChg>
      <pc:sldChg chg="addSp delSp modSp mod ord">
        <pc:chgData name="SHI Chee Liang" userId="5ad283a9-9a73-442a-bef9-addd70519753" providerId="ADAL" clId="{4FCADB75-9048-40C6-8867-70E0373FFBD0}" dt="2023-08-20T04:20:46.439" v="22674" actId="20577"/>
        <pc:sldMkLst>
          <pc:docMk/>
          <pc:sldMk cId="2770051382" sldId="345"/>
        </pc:sldMkLst>
        <pc:spChg chg="del mod">
          <ac:chgData name="SHI Chee Liang" userId="5ad283a9-9a73-442a-bef9-addd70519753" providerId="ADAL" clId="{4FCADB75-9048-40C6-8867-70E0373FFBD0}" dt="2023-08-19T11:50:40.429" v="12999" actId="478"/>
          <ac:spMkLst>
            <pc:docMk/>
            <pc:sldMk cId="2770051382" sldId="345"/>
            <ac:spMk id="4" creationId="{CAA3AC5E-FBB8-59DB-9B4B-D0EEAC66E27F}"/>
          </ac:spMkLst>
        </pc:spChg>
        <pc:spChg chg="mod">
          <ac:chgData name="SHI Chee Liang" userId="5ad283a9-9a73-442a-bef9-addd70519753" providerId="ADAL" clId="{4FCADB75-9048-40C6-8867-70E0373FFBD0}" dt="2023-08-19T20:46:43.159" v="22283" actId="1076"/>
          <ac:spMkLst>
            <pc:docMk/>
            <pc:sldMk cId="2770051382" sldId="345"/>
            <ac:spMk id="5" creationId="{13C257D0-39F9-3FA0-622A-394C85FC45CF}"/>
          </ac:spMkLst>
        </pc:spChg>
        <pc:spChg chg="del">
          <ac:chgData name="SHI Chee Liang" userId="5ad283a9-9a73-442a-bef9-addd70519753" providerId="ADAL" clId="{4FCADB75-9048-40C6-8867-70E0373FFBD0}" dt="2023-08-19T11:50:43.435" v="13000" actId="478"/>
          <ac:spMkLst>
            <pc:docMk/>
            <pc:sldMk cId="2770051382" sldId="345"/>
            <ac:spMk id="6" creationId="{37760B57-80AF-F7CB-A840-C0CA17B219FA}"/>
          </ac:spMkLst>
        </pc:spChg>
        <pc:spChg chg="add mod">
          <ac:chgData name="SHI Chee Liang" userId="5ad283a9-9a73-442a-bef9-addd70519753" providerId="ADAL" clId="{4FCADB75-9048-40C6-8867-70E0373FFBD0}" dt="2023-08-20T04:20:46.439" v="22674" actId="20577"/>
          <ac:spMkLst>
            <pc:docMk/>
            <pc:sldMk cId="2770051382" sldId="345"/>
            <ac:spMk id="9" creationId="{8CD362EB-8450-EC44-90E7-BA09ABCDED40}"/>
          </ac:spMkLst>
        </pc:spChg>
        <pc:picChg chg="del">
          <ac:chgData name="SHI Chee Liang" userId="5ad283a9-9a73-442a-bef9-addd70519753" providerId="ADAL" clId="{4FCADB75-9048-40C6-8867-70E0373FFBD0}" dt="2023-08-19T11:50:44.494" v="13001" actId="478"/>
          <ac:picMkLst>
            <pc:docMk/>
            <pc:sldMk cId="2770051382" sldId="345"/>
            <ac:picMk id="7" creationId="{D62ED1CD-4626-1A6E-DA4C-68E679FC1D60}"/>
          </ac:picMkLst>
        </pc:picChg>
        <pc:cxnChg chg="del">
          <ac:chgData name="SHI Chee Liang" userId="5ad283a9-9a73-442a-bef9-addd70519753" providerId="ADAL" clId="{4FCADB75-9048-40C6-8867-70E0373FFBD0}" dt="2023-08-19T19:07:07.900" v="20361" actId="478"/>
          <ac:cxnSpMkLst>
            <pc:docMk/>
            <pc:sldMk cId="2770051382" sldId="345"/>
            <ac:cxnSpMk id="15" creationId="{670661DE-E319-38BE-6248-E798A5BC59B8}"/>
          </ac:cxnSpMkLst>
        </pc:cxnChg>
      </pc:sldChg>
      <pc:sldChg chg="addSp delSp modSp mod">
        <pc:chgData name="SHI Chee Liang" userId="5ad283a9-9a73-442a-bef9-addd70519753" providerId="ADAL" clId="{4FCADB75-9048-40C6-8867-70E0373FFBD0}" dt="2023-08-20T04:21:18.624" v="22677" actId="14100"/>
        <pc:sldMkLst>
          <pc:docMk/>
          <pc:sldMk cId="2578854065" sldId="346"/>
        </pc:sldMkLst>
        <pc:spChg chg="mod">
          <ac:chgData name="SHI Chee Liang" userId="5ad283a9-9a73-442a-bef9-addd70519753" providerId="ADAL" clId="{4FCADB75-9048-40C6-8867-70E0373FFBD0}" dt="2023-08-19T09:15:44.187" v="8694" actId="20577"/>
          <ac:spMkLst>
            <pc:docMk/>
            <pc:sldMk cId="2578854065" sldId="346"/>
            <ac:spMk id="5" creationId="{999ECD8B-06EE-3340-2A9A-014918A4369A}"/>
          </ac:spMkLst>
        </pc:spChg>
        <pc:spChg chg="mod">
          <ac:chgData name="SHI Chee Liang" userId="5ad283a9-9a73-442a-bef9-addd70519753" providerId="ADAL" clId="{4FCADB75-9048-40C6-8867-70E0373FFBD0}" dt="2023-08-19T19:53:42.004" v="20374" actId="1076"/>
          <ac:spMkLst>
            <pc:docMk/>
            <pc:sldMk cId="2578854065" sldId="346"/>
            <ac:spMk id="9" creationId="{FEF6A6E2-E6A2-0FA0-AC6E-D11DF6C7A6FC}"/>
          </ac:spMkLst>
        </pc:spChg>
        <pc:spChg chg="add del mod">
          <ac:chgData name="SHI Chee Liang" userId="5ad283a9-9a73-442a-bef9-addd70519753" providerId="ADAL" clId="{4FCADB75-9048-40C6-8867-70E0373FFBD0}" dt="2023-08-19T19:54:01.838" v="20379"/>
          <ac:spMkLst>
            <pc:docMk/>
            <pc:sldMk cId="2578854065" sldId="346"/>
            <ac:spMk id="12" creationId="{FC948503-0A60-E38D-1FB2-28E744EF4E19}"/>
          </ac:spMkLst>
        </pc:spChg>
        <pc:spChg chg="add mod">
          <ac:chgData name="SHI Chee Liang" userId="5ad283a9-9a73-442a-bef9-addd70519753" providerId="ADAL" clId="{4FCADB75-9048-40C6-8867-70E0373FFBD0}" dt="2023-08-19T20:05:45.153" v="21085" actId="20577"/>
          <ac:spMkLst>
            <pc:docMk/>
            <pc:sldMk cId="2578854065" sldId="346"/>
            <ac:spMk id="13" creationId="{73A240D9-65B6-7A35-A394-CC90CCBA360E}"/>
          </ac:spMkLst>
        </pc:spChg>
        <pc:spChg chg="del mod">
          <ac:chgData name="SHI Chee Liang" userId="5ad283a9-9a73-442a-bef9-addd70519753" providerId="ADAL" clId="{4FCADB75-9048-40C6-8867-70E0373FFBD0}" dt="2023-08-19T19:52:49.195" v="20365" actId="478"/>
          <ac:spMkLst>
            <pc:docMk/>
            <pc:sldMk cId="2578854065" sldId="346"/>
            <ac:spMk id="14" creationId="{51AA6817-7DC1-6118-14CA-1192CD4948A3}"/>
          </ac:spMkLst>
        </pc:spChg>
        <pc:spChg chg="add mod">
          <ac:chgData name="SHI Chee Liang" userId="5ad283a9-9a73-442a-bef9-addd70519753" providerId="ADAL" clId="{4FCADB75-9048-40C6-8867-70E0373FFBD0}" dt="2023-08-19T20:00:25.911" v="20525" actId="14100"/>
          <ac:spMkLst>
            <pc:docMk/>
            <pc:sldMk cId="2578854065" sldId="346"/>
            <ac:spMk id="15" creationId="{C8FD69D2-2E7E-4F9B-424F-1119ADAD0C1F}"/>
          </ac:spMkLst>
        </pc:spChg>
        <pc:spChg chg="mod">
          <ac:chgData name="SHI Chee Liang" userId="5ad283a9-9a73-442a-bef9-addd70519753" providerId="ADAL" clId="{4FCADB75-9048-40C6-8867-70E0373FFBD0}" dt="2023-08-19T20:01:37.835" v="20539" actId="1076"/>
          <ac:spMkLst>
            <pc:docMk/>
            <pc:sldMk cId="2578854065" sldId="346"/>
            <ac:spMk id="18" creationId="{E326F9E7-17E7-C82A-6C3A-501C2BA4BA63}"/>
          </ac:spMkLst>
        </pc:spChg>
        <pc:spChg chg="del">
          <ac:chgData name="SHI Chee Liang" userId="5ad283a9-9a73-442a-bef9-addd70519753" providerId="ADAL" clId="{4FCADB75-9048-40C6-8867-70E0373FFBD0}" dt="2023-08-19T13:46:28.522" v="14145" actId="478"/>
          <ac:spMkLst>
            <pc:docMk/>
            <pc:sldMk cId="2578854065" sldId="346"/>
            <ac:spMk id="19" creationId="{FCBE87EC-B3CE-D2DC-C7F4-66DE89051FB2}"/>
          </ac:spMkLst>
        </pc:spChg>
        <pc:spChg chg="add mod">
          <ac:chgData name="SHI Chee Liang" userId="5ad283a9-9a73-442a-bef9-addd70519753" providerId="ADAL" clId="{4FCADB75-9048-40C6-8867-70E0373FFBD0}" dt="2023-08-19T20:00:34.461" v="20526" actId="1076"/>
          <ac:spMkLst>
            <pc:docMk/>
            <pc:sldMk cId="2578854065" sldId="346"/>
            <ac:spMk id="20" creationId="{77B8FFCC-51FF-9DF2-3797-D0900F8813CD}"/>
          </ac:spMkLst>
        </pc:spChg>
        <pc:spChg chg="add mod">
          <ac:chgData name="SHI Chee Liang" userId="5ad283a9-9a73-442a-bef9-addd70519753" providerId="ADAL" clId="{4FCADB75-9048-40C6-8867-70E0373FFBD0}" dt="2023-08-19T20:00:34.461" v="20526" actId="1076"/>
          <ac:spMkLst>
            <pc:docMk/>
            <pc:sldMk cId="2578854065" sldId="346"/>
            <ac:spMk id="22" creationId="{C2EA4455-94B2-919D-C5F8-249FD72E7CD3}"/>
          </ac:spMkLst>
        </pc:spChg>
        <pc:spChg chg="add mod">
          <ac:chgData name="SHI Chee Liang" userId="5ad283a9-9a73-442a-bef9-addd70519753" providerId="ADAL" clId="{4FCADB75-9048-40C6-8867-70E0373FFBD0}" dt="2023-08-20T04:21:18.624" v="22677" actId="14100"/>
          <ac:spMkLst>
            <pc:docMk/>
            <pc:sldMk cId="2578854065" sldId="346"/>
            <ac:spMk id="23" creationId="{81C9E5D7-DAB4-2D75-B3D6-E5CB45582E7A}"/>
          </ac:spMkLst>
        </pc:spChg>
        <pc:spChg chg="add mod">
          <ac:chgData name="SHI Chee Liang" userId="5ad283a9-9a73-442a-bef9-addd70519753" providerId="ADAL" clId="{4FCADB75-9048-40C6-8867-70E0373FFBD0}" dt="2023-08-19T20:03:54.116" v="20895" actId="14100"/>
          <ac:spMkLst>
            <pc:docMk/>
            <pc:sldMk cId="2578854065" sldId="346"/>
            <ac:spMk id="24" creationId="{2D535817-301E-7228-2E31-D2BA77A9050B}"/>
          </ac:spMkLst>
        </pc:spChg>
        <pc:spChg chg="add mod">
          <ac:chgData name="SHI Chee Liang" userId="5ad283a9-9a73-442a-bef9-addd70519753" providerId="ADAL" clId="{4FCADB75-9048-40C6-8867-70E0373FFBD0}" dt="2023-08-19T20:00:37.716" v="20527" actId="1076"/>
          <ac:spMkLst>
            <pc:docMk/>
            <pc:sldMk cId="2578854065" sldId="346"/>
            <ac:spMk id="26" creationId="{69CB6684-7D07-A918-D850-176814AD918E}"/>
          </ac:spMkLst>
        </pc:spChg>
        <pc:spChg chg="add mod">
          <ac:chgData name="SHI Chee Liang" userId="5ad283a9-9a73-442a-bef9-addd70519753" providerId="ADAL" clId="{4FCADB75-9048-40C6-8867-70E0373FFBD0}" dt="2023-08-19T20:01:54.372" v="20540" actId="14100"/>
          <ac:spMkLst>
            <pc:docMk/>
            <pc:sldMk cId="2578854065" sldId="346"/>
            <ac:spMk id="27" creationId="{389B61CB-3F87-CF1A-1375-2C12126E6E4A}"/>
          </ac:spMkLst>
        </pc:spChg>
        <pc:spChg chg="add mod">
          <ac:chgData name="SHI Chee Liang" userId="5ad283a9-9a73-442a-bef9-addd70519753" providerId="ADAL" clId="{4FCADB75-9048-40C6-8867-70E0373FFBD0}" dt="2023-08-19T20:00:42.230" v="20529" actId="1076"/>
          <ac:spMkLst>
            <pc:docMk/>
            <pc:sldMk cId="2578854065" sldId="346"/>
            <ac:spMk id="29" creationId="{5C078CE6-7E63-4A60-8944-DD44C3D9B9AB}"/>
          </ac:spMkLst>
        </pc:spChg>
        <pc:spChg chg="add mod">
          <ac:chgData name="SHI Chee Liang" userId="5ad283a9-9a73-442a-bef9-addd70519753" providerId="ADAL" clId="{4FCADB75-9048-40C6-8867-70E0373FFBD0}" dt="2023-08-20T04:21:11.925" v="22676" actId="14100"/>
          <ac:spMkLst>
            <pc:docMk/>
            <pc:sldMk cId="2578854065" sldId="346"/>
            <ac:spMk id="32" creationId="{A184D9B5-E641-AB8E-EADC-82F6ED3B4E89}"/>
          </ac:spMkLst>
        </pc:spChg>
        <pc:spChg chg="add mod">
          <ac:chgData name="SHI Chee Liang" userId="5ad283a9-9a73-442a-bef9-addd70519753" providerId="ADAL" clId="{4FCADB75-9048-40C6-8867-70E0373FFBD0}" dt="2023-08-19T20:01:27.682" v="20538"/>
          <ac:spMkLst>
            <pc:docMk/>
            <pc:sldMk cId="2578854065" sldId="346"/>
            <ac:spMk id="34" creationId="{CDB9FC3C-1AF8-0719-D916-7FD8118696A2}"/>
          </ac:spMkLst>
        </pc:spChg>
        <pc:spChg chg="del">
          <ac:chgData name="SHI Chee Liang" userId="5ad283a9-9a73-442a-bef9-addd70519753" providerId="ADAL" clId="{4FCADB75-9048-40C6-8867-70E0373FFBD0}" dt="2023-08-19T19:53:11.143" v="20369" actId="478"/>
          <ac:spMkLst>
            <pc:docMk/>
            <pc:sldMk cId="2578854065" sldId="346"/>
            <ac:spMk id="1687" creationId="{00000000-0000-0000-0000-000000000000}"/>
          </ac:spMkLst>
        </pc:spChg>
        <pc:picChg chg="add mod ord">
          <ac:chgData name="SHI Chee Liang" userId="5ad283a9-9a73-442a-bef9-addd70519753" providerId="ADAL" clId="{4FCADB75-9048-40C6-8867-70E0373FFBD0}" dt="2023-08-19T19:59:36.352" v="20515" actId="14100"/>
          <ac:picMkLst>
            <pc:docMk/>
            <pc:sldMk cId="2578854065" sldId="346"/>
            <ac:picMk id="11" creationId="{09751369-E881-59EB-25C7-3EC2BEF39239}"/>
          </ac:picMkLst>
        </pc:picChg>
        <pc:picChg chg="del">
          <ac:chgData name="SHI Chee Liang" userId="5ad283a9-9a73-442a-bef9-addd70519753" providerId="ADAL" clId="{4FCADB75-9048-40C6-8867-70E0373FFBD0}" dt="2023-08-19T13:46:17.013" v="14140" actId="478"/>
          <ac:picMkLst>
            <pc:docMk/>
            <pc:sldMk cId="2578854065" sldId="346"/>
            <ac:picMk id="17" creationId="{566D2164-3447-1E2F-CE47-A897DD551595}"/>
          </ac:picMkLst>
        </pc:picChg>
        <pc:cxnChg chg="del">
          <ac:chgData name="SHI Chee Liang" userId="5ad283a9-9a73-442a-bef9-addd70519753" providerId="ADAL" clId="{4FCADB75-9048-40C6-8867-70E0373FFBD0}" dt="2023-08-19T19:53:34.277" v="20373" actId="478"/>
          <ac:cxnSpMkLst>
            <pc:docMk/>
            <pc:sldMk cId="2578854065" sldId="346"/>
            <ac:cxnSpMk id="6" creationId="{A7B9CF11-9C51-35CE-EC13-3FF80F52DBEF}"/>
          </ac:cxnSpMkLst>
        </pc:cxnChg>
        <pc:cxnChg chg="del">
          <ac:chgData name="SHI Chee Liang" userId="5ad283a9-9a73-442a-bef9-addd70519753" providerId="ADAL" clId="{4FCADB75-9048-40C6-8867-70E0373FFBD0}" dt="2023-08-19T19:53:12.222" v="20370" actId="478"/>
          <ac:cxnSpMkLst>
            <pc:docMk/>
            <pc:sldMk cId="2578854065" sldId="346"/>
            <ac:cxnSpMk id="8" creationId="{C35396D4-9131-49BB-314F-8B684DB48C65}"/>
          </ac:cxnSpMkLst>
        </pc:cxnChg>
        <pc:cxnChg chg="add mod">
          <ac:chgData name="SHI Chee Liang" userId="5ad283a9-9a73-442a-bef9-addd70519753" providerId="ADAL" clId="{4FCADB75-9048-40C6-8867-70E0373FFBD0}" dt="2023-08-19T20:00:34.461" v="20526" actId="1076"/>
          <ac:cxnSpMkLst>
            <pc:docMk/>
            <pc:sldMk cId="2578854065" sldId="346"/>
            <ac:cxnSpMk id="16" creationId="{C32B2AEC-6754-64F5-C527-A601ADA91F87}"/>
          </ac:cxnSpMkLst>
        </pc:cxnChg>
        <pc:cxnChg chg="add mod">
          <ac:chgData name="SHI Chee Liang" userId="5ad283a9-9a73-442a-bef9-addd70519753" providerId="ADAL" clId="{4FCADB75-9048-40C6-8867-70E0373FFBD0}" dt="2023-08-19T20:00:34.461" v="20526" actId="1076"/>
          <ac:cxnSpMkLst>
            <pc:docMk/>
            <pc:sldMk cId="2578854065" sldId="346"/>
            <ac:cxnSpMk id="21" creationId="{6032E048-24A3-A09B-9AE6-9B71A201DE62}"/>
          </ac:cxnSpMkLst>
        </pc:cxnChg>
        <pc:cxnChg chg="add mod">
          <ac:chgData name="SHI Chee Liang" userId="5ad283a9-9a73-442a-bef9-addd70519753" providerId="ADAL" clId="{4FCADB75-9048-40C6-8867-70E0373FFBD0}" dt="2023-08-19T20:00:34.461" v="20526" actId="1076"/>
          <ac:cxnSpMkLst>
            <pc:docMk/>
            <pc:sldMk cId="2578854065" sldId="346"/>
            <ac:cxnSpMk id="25" creationId="{0CE4503B-E7CD-8A47-149B-138074549A63}"/>
          </ac:cxnSpMkLst>
        </pc:cxnChg>
        <pc:cxnChg chg="add mod">
          <ac:chgData name="SHI Chee Liang" userId="5ad283a9-9a73-442a-bef9-addd70519753" providerId="ADAL" clId="{4FCADB75-9048-40C6-8867-70E0373FFBD0}" dt="2023-08-19T20:00:40.130" v="20528" actId="1076"/>
          <ac:cxnSpMkLst>
            <pc:docMk/>
            <pc:sldMk cId="2578854065" sldId="346"/>
            <ac:cxnSpMk id="28" creationId="{68ECCC04-6EE6-9134-B8F2-1B8DC3B13336}"/>
          </ac:cxnSpMkLst>
        </pc:cxnChg>
        <pc:cxnChg chg="add mod">
          <ac:chgData name="SHI Chee Liang" userId="5ad283a9-9a73-442a-bef9-addd70519753" providerId="ADAL" clId="{4FCADB75-9048-40C6-8867-70E0373FFBD0}" dt="2023-08-19T20:01:16.453" v="20536" actId="14100"/>
          <ac:cxnSpMkLst>
            <pc:docMk/>
            <pc:sldMk cId="2578854065" sldId="346"/>
            <ac:cxnSpMk id="33" creationId="{D29D8F98-E361-947A-9DB4-04592C76EE87}"/>
          </ac:cxnSpMkLst>
        </pc:cxnChg>
      </pc:sldChg>
      <pc:sldChg chg="del mod ord modShow">
        <pc:chgData name="SHI Chee Liang" userId="5ad283a9-9a73-442a-bef9-addd70519753" providerId="ADAL" clId="{4FCADB75-9048-40C6-8867-70E0373FFBD0}" dt="2023-08-19T20:24:45.484" v="21092" actId="47"/>
        <pc:sldMkLst>
          <pc:docMk/>
          <pc:sldMk cId="3257492207" sldId="347"/>
        </pc:sldMkLst>
      </pc:sldChg>
      <pc:sldChg chg="del">
        <pc:chgData name="SHI Chee Liang" userId="5ad283a9-9a73-442a-bef9-addd70519753" providerId="ADAL" clId="{4FCADB75-9048-40C6-8867-70E0373FFBD0}" dt="2023-08-19T20:24:45.484" v="21092" actId="47"/>
        <pc:sldMkLst>
          <pc:docMk/>
          <pc:sldMk cId="2687059323" sldId="349"/>
        </pc:sldMkLst>
      </pc:sldChg>
      <pc:sldChg chg="del">
        <pc:chgData name="SHI Chee Liang" userId="5ad283a9-9a73-442a-bef9-addd70519753" providerId="ADAL" clId="{4FCADB75-9048-40C6-8867-70E0373FFBD0}" dt="2023-08-19T20:24:45.484" v="21092" actId="47"/>
        <pc:sldMkLst>
          <pc:docMk/>
          <pc:sldMk cId="2967474168" sldId="354"/>
        </pc:sldMkLst>
      </pc:sldChg>
      <pc:sldChg chg="modSp del mod">
        <pc:chgData name="SHI Chee Liang" userId="5ad283a9-9a73-442a-bef9-addd70519753" providerId="ADAL" clId="{4FCADB75-9048-40C6-8867-70E0373FFBD0}" dt="2023-08-19T11:05:29.967" v="11486" actId="47"/>
        <pc:sldMkLst>
          <pc:docMk/>
          <pc:sldMk cId="3453113667" sldId="358"/>
        </pc:sldMkLst>
        <pc:spChg chg="mod">
          <ac:chgData name="SHI Chee Liang" userId="5ad283a9-9a73-442a-bef9-addd70519753" providerId="ADAL" clId="{4FCADB75-9048-40C6-8867-70E0373FFBD0}" dt="2023-08-19T10:46:57.512" v="11183" actId="20577"/>
          <ac:spMkLst>
            <pc:docMk/>
            <pc:sldMk cId="3453113667" sldId="358"/>
            <ac:spMk id="4" creationId="{A4D4BC47-620C-F1D3-AA7A-7D938DC1E962}"/>
          </ac:spMkLst>
        </pc:spChg>
        <pc:spChg chg="mod">
          <ac:chgData name="SHI Chee Liang" userId="5ad283a9-9a73-442a-bef9-addd70519753" providerId="ADAL" clId="{4FCADB75-9048-40C6-8867-70E0373FFBD0}" dt="2023-08-19T02:32:53.279" v="0" actId="20577"/>
          <ac:spMkLst>
            <pc:docMk/>
            <pc:sldMk cId="3453113667" sldId="358"/>
            <ac:spMk id="14" creationId="{ED146935-D827-7FE5-E426-F4A3B72FCBAF}"/>
          </ac:spMkLst>
        </pc:spChg>
      </pc:sldChg>
      <pc:sldChg chg="del">
        <pc:chgData name="SHI Chee Liang" userId="5ad283a9-9a73-442a-bef9-addd70519753" providerId="ADAL" clId="{4FCADB75-9048-40C6-8867-70E0373FFBD0}" dt="2023-08-19T20:24:45.484" v="21092" actId="47"/>
        <pc:sldMkLst>
          <pc:docMk/>
          <pc:sldMk cId="1891776729" sldId="360"/>
        </pc:sldMkLst>
      </pc:sldChg>
      <pc:sldChg chg="del ord">
        <pc:chgData name="SHI Chee Liang" userId="5ad283a9-9a73-442a-bef9-addd70519753" providerId="ADAL" clId="{4FCADB75-9048-40C6-8867-70E0373FFBD0}" dt="2023-08-19T20:24:45.484" v="21092" actId="47"/>
        <pc:sldMkLst>
          <pc:docMk/>
          <pc:sldMk cId="2609632145" sldId="365"/>
        </pc:sldMkLst>
      </pc:sldChg>
      <pc:sldChg chg="modSp mod">
        <pc:chgData name="SHI Chee Liang" userId="5ad283a9-9a73-442a-bef9-addd70519753" providerId="ADAL" clId="{4FCADB75-9048-40C6-8867-70E0373FFBD0}" dt="2023-08-19T17:28:29.564" v="19584" actId="1076"/>
        <pc:sldMkLst>
          <pc:docMk/>
          <pc:sldMk cId="2694395061" sldId="366"/>
        </pc:sldMkLst>
        <pc:spChg chg="mod">
          <ac:chgData name="SHI Chee Liang" userId="5ad283a9-9a73-442a-bef9-addd70519753" providerId="ADAL" clId="{4FCADB75-9048-40C6-8867-70E0373FFBD0}" dt="2023-08-19T17:28:29.564" v="19584" actId="1076"/>
          <ac:spMkLst>
            <pc:docMk/>
            <pc:sldMk cId="2694395061" sldId="366"/>
            <ac:spMk id="3" creationId="{329E1172-8214-69B9-CBDB-86507F95CB59}"/>
          </ac:spMkLst>
        </pc:spChg>
      </pc:sldChg>
      <pc:sldChg chg="modSp del mod ord">
        <pc:chgData name="SHI Chee Liang" userId="5ad283a9-9a73-442a-bef9-addd70519753" providerId="ADAL" clId="{4FCADB75-9048-40C6-8867-70E0373FFBD0}" dt="2023-08-19T20:24:45.484" v="21092" actId="47"/>
        <pc:sldMkLst>
          <pc:docMk/>
          <pc:sldMk cId="4216809042" sldId="367"/>
        </pc:sldMkLst>
        <pc:spChg chg="mod">
          <ac:chgData name="SHI Chee Liang" userId="5ad283a9-9a73-442a-bef9-addd70519753" providerId="ADAL" clId="{4FCADB75-9048-40C6-8867-70E0373FFBD0}" dt="2023-08-19T09:39:20.970" v="8927" actId="5793"/>
          <ac:spMkLst>
            <pc:docMk/>
            <pc:sldMk cId="4216809042" sldId="367"/>
            <ac:spMk id="8" creationId="{6D7C346E-8C8F-90FF-9121-A70DD2E9539B}"/>
          </ac:spMkLst>
        </pc:spChg>
      </pc:sldChg>
      <pc:sldChg chg="del ord">
        <pc:chgData name="SHI Chee Liang" userId="5ad283a9-9a73-442a-bef9-addd70519753" providerId="ADAL" clId="{4FCADB75-9048-40C6-8867-70E0373FFBD0}" dt="2023-08-19T20:24:45.484" v="21092" actId="47"/>
        <pc:sldMkLst>
          <pc:docMk/>
          <pc:sldMk cId="677213582" sldId="369"/>
        </pc:sldMkLst>
      </pc:sldChg>
      <pc:sldChg chg="modSp del mod ord modShow">
        <pc:chgData name="SHI Chee Liang" userId="5ad283a9-9a73-442a-bef9-addd70519753" providerId="ADAL" clId="{4FCADB75-9048-40C6-8867-70E0373FFBD0}" dt="2023-08-19T20:24:45.484" v="21092" actId="47"/>
        <pc:sldMkLst>
          <pc:docMk/>
          <pc:sldMk cId="2946054364" sldId="370"/>
        </pc:sldMkLst>
        <pc:spChg chg="mod">
          <ac:chgData name="SHI Chee Liang" userId="5ad283a9-9a73-442a-bef9-addd70519753" providerId="ADAL" clId="{4FCADB75-9048-40C6-8867-70E0373FFBD0}" dt="2023-08-19T09:08:15.453" v="8660" actId="20577"/>
          <ac:spMkLst>
            <pc:docMk/>
            <pc:sldMk cId="2946054364" sldId="370"/>
            <ac:spMk id="14" creationId="{ED146935-D827-7FE5-E426-F4A3B72FCBAF}"/>
          </ac:spMkLst>
        </pc:spChg>
      </pc:sldChg>
      <pc:sldChg chg="del">
        <pc:chgData name="SHI Chee Liang" userId="5ad283a9-9a73-442a-bef9-addd70519753" providerId="ADAL" clId="{4FCADB75-9048-40C6-8867-70E0373FFBD0}" dt="2023-08-19T20:24:45.484" v="21092" actId="47"/>
        <pc:sldMkLst>
          <pc:docMk/>
          <pc:sldMk cId="1332539121" sldId="371"/>
        </pc:sldMkLst>
      </pc:sldChg>
      <pc:sldChg chg="delSp mod">
        <pc:chgData name="SHI Chee Liang" userId="5ad283a9-9a73-442a-bef9-addd70519753" providerId="ADAL" clId="{4FCADB75-9048-40C6-8867-70E0373FFBD0}" dt="2023-08-19T19:06:40.495" v="20355" actId="478"/>
        <pc:sldMkLst>
          <pc:docMk/>
          <pc:sldMk cId="1941612748" sldId="372"/>
        </pc:sldMkLst>
        <pc:cxnChg chg="del">
          <ac:chgData name="SHI Chee Liang" userId="5ad283a9-9a73-442a-bef9-addd70519753" providerId="ADAL" clId="{4FCADB75-9048-40C6-8867-70E0373FFBD0}" dt="2023-08-19T19:06:40.495" v="20355" actId="478"/>
          <ac:cxnSpMkLst>
            <pc:docMk/>
            <pc:sldMk cId="1941612748" sldId="372"/>
            <ac:cxnSpMk id="9" creationId="{0BF5CA87-D07B-FBB5-92D7-A3E85759DA7F}"/>
          </ac:cxnSpMkLst>
        </pc:cxnChg>
      </pc:sldChg>
      <pc:sldChg chg="del">
        <pc:chgData name="SHI Chee Liang" userId="5ad283a9-9a73-442a-bef9-addd70519753" providerId="ADAL" clId="{4FCADB75-9048-40C6-8867-70E0373FFBD0}" dt="2023-08-19T20:24:45.484" v="21092" actId="47"/>
        <pc:sldMkLst>
          <pc:docMk/>
          <pc:sldMk cId="3321166979" sldId="373"/>
        </pc:sldMkLst>
      </pc:sldChg>
      <pc:sldChg chg="modSp mod">
        <pc:chgData name="SHI Chee Liang" userId="5ad283a9-9a73-442a-bef9-addd70519753" providerId="ADAL" clId="{4FCADB75-9048-40C6-8867-70E0373FFBD0}" dt="2023-08-20T04:12:56.502" v="22547" actId="20577"/>
        <pc:sldMkLst>
          <pc:docMk/>
          <pc:sldMk cId="1371463625" sldId="374"/>
        </pc:sldMkLst>
        <pc:spChg chg="mod">
          <ac:chgData name="SHI Chee Liang" userId="5ad283a9-9a73-442a-bef9-addd70519753" providerId="ADAL" clId="{4FCADB75-9048-40C6-8867-70E0373FFBD0}" dt="2023-08-19T19:01:26.933" v="20295" actId="113"/>
          <ac:spMkLst>
            <pc:docMk/>
            <pc:sldMk cId="1371463625" sldId="374"/>
            <ac:spMk id="2" creationId="{34E82F2C-CAF0-1FFE-52E6-6565689E921A}"/>
          </ac:spMkLst>
        </pc:spChg>
        <pc:spChg chg="mod">
          <ac:chgData name="SHI Chee Liang" userId="5ad283a9-9a73-442a-bef9-addd70519753" providerId="ADAL" clId="{4FCADB75-9048-40C6-8867-70E0373FFBD0}" dt="2023-08-19T19:01:45.113" v="20296" actId="113"/>
          <ac:spMkLst>
            <pc:docMk/>
            <pc:sldMk cId="1371463625" sldId="374"/>
            <ac:spMk id="3" creationId="{329E1172-8214-69B9-CBDB-86507F95CB59}"/>
          </ac:spMkLst>
        </pc:spChg>
        <pc:spChg chg="mod">
          <ac:chgData name="SHI Chee Liang" userId="5ad283a9-9a73-442a-bef9-addd70519753" providerId="ADAL" clId="{4FCADB75-9048-40C6-8867-70E0373FFBD0}" dt="2023-08-19T19:01:55.980" v="20297" actId="115"/>
          <ac:spMkLst>
            <pc:docMk/>
            <pc:sldMk cId="1371463625" sldId="374"/>
            <ac:spMk id="23" creationId="{5EC0D7CC-0515-8CBD-D1F9-9DE73084FB73}"/>
          </ac:spMkLst>
        </pc:spChg>
        <pc:spChg chg="mod">
          <ac:chgData name="SHI Chee Liang" userId="5ad283a9-9a73-442a-bef9-addd70519753" providerId="ADAL" clId="{4FCADB75-9048-40C6-8867-70E0373FFBD0}" dt="2023-08-20T04:12:56.502" v="22547" actId="20577"/>
          <ac:spMkLst>
            <pc:docMk/>
            <pc:sldMk cId="1371463625" sldId="374"/>
            <ac:spMk id="24" creationId="{106426F8-B475-5B40-2C47-51BD000221F6}"/>
          </ac:spMkLst>
        </pc:spChg>
        <pc:spChg chg="mod">
          <ac:chgData name="SHI Chee Liang" userId="5ad283a9-9a73-442a-bef9-addd70519753" providerId="ADAL" clId="{4FCADB75-9048-40C6-8867-70E0373FFBD0}" dt="2023-08-19T19:02:21.555" v="20299" actId="115"/>
          <ac:spMkLst>
            <pc:docMk/>
            <pc:sldMk cId="1371463625" sldId="374"/>
            <ac:spMk id="31" creationId="{B154E3A3-A3DF-ADD0-2F81-4F2DDBA5185F}"/>
          </ac:spMkLst>
        </pc:spChg>
        <pc:spChg chg="mod">
          <ac:chgData name="SHI Chee Liang" userId="5ad283a9-9a73-442a-bef9-addd70519753" providerId="ADAL" clId="{4FCADB75-9048-40C6-8867-70E0373FFBD0}" dt="2023-08-19T19:02:17.385" v="20298" actId="115"/>
          <ac:spMkLst>
            <pc:docMk/>
            <pc:sldMk cId="1371463625" sldId="374"/>
            <ac:spMk id="33" creationId="{3794B457-19B7-7E16-8E3D-B14D5E1245A2}"/>
          </ac:spMkLst>
        </pc:spChg>
        <pc:picChg chg="mod">
          <ac:chgData name="SHI Chee Liang" userId="5ad283a9-9a73-442a-bef9-addd70519753" providerId="ADAL" clId="{4FCADB75-9048-40C6-8867-70E0373FFBD0}" dt="2023-08-19T11:04:49.673" v="11485" actId="1366"/>
          <ac:picMkLst>
            <pc:docMk/>
            <pc:sldMk cId="1371463625" sldId="374"/>
            <ac:picMk id="1026" creationId="{A3A219D8-028A-AD4A-80DE-52A3470874A7}"/>
          </ac:picMkLst>
        </pc:picChg>
      </pc:sldChg>
      <pc:sldChg chg="addSp delSp modSp mod">
        <pc:chgData name="SHI Chee Liang" userId="5ad283a9-9a73-442a-bef9-addd70519753" providerId="ADAL" clId="{4FCADB75-9048-40C6-8867-70E0373FFBD0}" dt="2023-08-19T19:06:56.380" v="20358" actId="478"/>
        <pc:sldMkLst>
          <pc:docMk/>
          <pc:sldMk cId="3260143589" sldId="375"/>
        </pc:sldMkLst>
        <pc:spChg chg="add mod">
          <ac:chgData name="SHI Chee Liang" userId="5ad283a9-9a73-442a-bef9-addd70519753" providerId="ADAL" clId="{4FCADB75-9048-40C6-8867-70E0373FFBD0}" dt="2023-08-19T10:03:58.239" v="10764" actId="208"/>
          <ac:spMkLst>
            <pc:docMk/>
            <pc:sldMk cId="3260143589" sldId="375"/>
            <ac:spMk id="5" creationId="{14EB0D64-639C-37E7-9C7C-3A4B1BEADA30}"/>
          </ac:spMkLst>
        </pc:spChg>
        <pc:spChg chg="add mod">
          <ac:chgData name="SHI Chee Liang" userId="5ad283a9-9a73-442a-bef9-addd70519753" providerId="ADAL" clId="{4FCADB75-9048-40C6-8867-70E0373FFBD0}" dt="2023-08-19T10:03:58.239" v="10764" actId="208"/>
          <ac:spMkLst>
            <pc:docMk/>
            <pc:sldMk cId="3260143589" sldId="375"/>
            <ac:spMk id="6" creationId="{AAEBC461-657D-8C44-F739-0B317F01F1A4}"/>
          </ac:spMkLst>
        </pc:spChg>
        <pc:spChg chg="mod">
          <ac:chgData name="SHI Chee Liang" userId="5ad283a9-9a73-442a-bef9-addd70519753" providerId="ADAL" clId="{4FCADB75-9048-40C6-8867-70E0373FFBD0}" dt="2023-08-19T16:45:19.458" v="17880" actId="113"/>
          <ac:spMkLst>
            <pc:docMk/>
            <pc:sldMk cId="3260143589" sldId="375"/>
            <ac:spMk id="20" creationId="{950BEA46-DED4-7149-1A1B-244B42C236A0}"/>
          </ac:spMkLst>
        </pc:spChg>
        <pc:cxnChg chg="add mod">
          <ac:chgData name="SHI Chee Liang" userId="5ad283a9-9a73-442a-bef9-addd70519753" providerId="ADAL" clId="{4FCADB75-9048-40C6-8867-70E0373FFBD0}" dt="2023-08-19T10:03:41.321" v="10761" actId="13822"/>
          <ac:cxnSpMkLst>
            <pc:docMk/>
            <pc:sldMk cId="3260143589" sldId="375"/>
            <ac:cxnSpMk id="8" creationId="{2649BDA6-42CF-A5AE-8214-F8C5A372EF49}"/>
          </ac:cxnSpMkLst>
        </pc:cxnChg>
        <pc:cxnChg chg="del">
          <ac:chgData name="SHI Chee Liang" userId="5ad283a9-9a73-442a-bef9-addd70519753" providerId="ADAL" clId="{4FCADB75-9048-40C6-8867-70E0373FFBD0}" dt="2023-08-19T19:06:56.380" v="20358" actId="478"/>
          <ac:cxnSpMkLst>
            <pc:docMk/>
            <pc:sldMk cId="3260143589" sldId="375"/>
            <ac:cxnSpMk id="15" creationId="{670661DE-E319-38BE-6248-E798A5BC59B8}"/>
          </ac:cxnSpMkLst>
        </pc:cxnChg>
      </pc:sldChg>
      <pc:sldChg chg="addSp delSp modSp del mod ord modShow">
        <pc:chgData name="SHI Chee Liang" userId="5ad283a9-9a73-442a-bef9-addd70519753" providerId="ADAL" clId="{4FCADB75-9048-40C6-8867-70E0373FFBD0}" dt="2023-08-19T20:24:45.484" v="21092" actId="47"/>
        <pc:sldMkLst>
          <pc:docMk/>
          <pc:sldMk cId="1864552397" sldId="378"/>
        </pc:sldMkLst>
        <pc:spChg chg="add mod">
          <ac:chgData name="SHI Chee Liang" userId="5ad283a9-9a73-442a-bef9-addd70519753" providerId="ADAL" clId="{4FCADB75-9048-40C6-8867-70E0373FFBD0}" dt="2023-08-19T10:04:28.388" v="10767" actId="14100"/>
          <ac:spMkLst>
            <pc:docMk/>
            <pc:sldMk cId="1864552397" sldId="378"/>
            <ac:spMk id="5" creationId="{2137F8D3-F48D-161B-66DA-FE5BC29F89E0}"/>
          </ac:spMkLst>
        </pc:spChg>
        <pc:spChg chg="add mod">
          <ac:chgData name="SHI Chee Liang" userId="5ad283a9-9a73-442a-bef9-addd70519753" providerId="ADAL" clId="{4FCADB75-9048-40C6-8867-70E0373FFBD0}" dt="2023-08-19T10:04:41.303" v="10770" actId="14100"/>
          <ac:spMkLst>
            <pc:docMk/>
            <pc:sldMk cId="1864552397" sldId="378"/>
            <ac:spMk id="7" creationId="{C26E4BF1-12E3-7E6D-C67F-7B85A3FCF570}"/>
          </ac:spMkLst>
        </pc:spChg>
        <pc:spChg chg="add mod">
          <ac:chgData name="SHI Chee Liang" userId="5ad283a9-9a73-442a-bef9-addd70519753" providerId="ADAL" clId="{4FCADB75-9048-40C6-8867-70E0373FFBD0}" dt="2023-08-19T10:04:48.450" v="10772" actId="1076"/>
          <ac:spMkLst>
            <pc:docMk/>
            <pc:sldMk cId="1864552397" sldId="378"/>
            <ac:spMk id="13" creationId="{E18F4AA6-2B67-408C-C0FB-55E2DEA80746}"/>
          </ac:spMkLst>
        </pc:spChg>
        <pc:spChg chg="mod">
          <ac:chgData name="SHI Chee Liang" userId="5ad283a9-9a73-442a-bef9-addd70519753" providerId="ADAL" clId="{4FCADB75-9048-40C6-8867-70E0373FFBD0}" dt="2023-08-19T11:44:57.988" v="12947" actId="20577"/>
          <ac:spMkLst>
            <pc:docMk/>
            <pc:sldMk cId="1864552397" sldId="378"/>
            <ac:spMk id="20" creationId="{950BEA46-DED4-7149-1A1B-244B42C236A0}"/>
          </ac:spMkLst>
        </pc:spChg>
        <pc:graphicFrameChg chg="add del mod">
          <ac:chgData name="SHI Chee Liang" userId="5ad283a9-9a73-442a-bef9-addd70519753" providerId="ADAL" clId="{4FCADB75-9048-40C6-8867-70E0373FFBD0}" dt="2023-08-19T11:42:35.934" v="12827"/>
          <ac:graphicFrameMkLst>
            <pc:docMk/>
            <pc:sldMk cId="1864552397" sldId="378"/>
            <ac:graphicFrameMk id="21" creationId="{F950AA5D-2DA9-CBD5-054F-910D6D53296F}"/>
          </ac:graphicFrameMkLst>
        </pc:graphicFrameChg>
        <pc:graphicFrameChg chg="add del mod">
          <ac:chgData name="SHI Chee Liang" userId="5ad283a9-9a73-442a-bef9-addd70519753" providerId="ADAL" clId="{4FCADB75-9048-40C6-8867-70E0373FFBD0}" dt="2023-08-19T11:43:49.405" v="12898"/>
          <ac:graphicFrameMkLst>
            <pc:docMk/>
            <pc:sldMk cId="1864552397" sldId="378"/>
            <ac:graphicFrameMk id="24" creationId="{10836016-1018-7564-2E6F-D2E4526EDB5F}"/>
          </ac:graphicFrameMkLst>
        </pc:graphicFrameChg>
        <pc:graphicFrameChg chg="add del mod">
          <ac:chgData name="SHI Chee Liang" userId="5ad283a9-9a73-442a-bef9-addd70519753" providerId="ADAL" clId="{4FCADB75-9048-40C6-8867-70E0373FFBD0}" dt="2023-08-19T11:43:55.552" v="12903"/>
          <ac:graphicFrameMkLst>
            <pc:docMk/>
            <pc:sldMk cId="1864552397" sldId="378"/>
            <ac:graphicFrameMk id="26" creationId="{2B282751-F0F7-DB9A-3F79-D81B902F7E92}"/>
          </ac:graphicFrameMkLst>
        </pc:graphicFrameChg>
        <pc:graphicFrameChg chg="add del mod">
          <ac:chgData name="SHI Chee Liang" userId="5ad283a9-9a73-442a-bef9-addd70519753" providerId="ADAL" clId="{4FCADB75-9048-40C6-8867-70E0373FFBD0}" dt="2023-08-19T11:44:01.612" v="12907"/>
          <ac:graphicFrameMkLst>
            <pc:docMk/>
            <pc:sldMk cId="1864552397" sldId="378"/>
            <ac:graphicFrameMk id="28" creationId="{79B160AF-71FC-A9AF-0CC7-13E8090B8AA5}"/>
          </ac:graphicFrameMkLst>
        </pc:graphicFrameChg>
        <pc:picChg chg="add del">
          <ac:chgData name="SHI Chee Liang" userId="5ad283a9-9a73-442a-bef9-addd70519753" providerId="ADAL" clId="{4FCADB75-9048-40C6-8867-70E0373FFBD0}" dt="2023-08-19T11:44:27.984" v="12914" actId="478"/>
          <ac:picMkLst>
            <pc:docMk/>
            <pc:sldMk cId="1864552397" sldId="378"/>
            <ac:picMk id="6" creationId="{4B497839-4FD3-708F-AB44-52B1D97F0EEF}"/>
          </ac:picMkLst>
        </pc:picChg>
        <pc:picChg chg="add del">
          <ac:chgData name="SHI Chee Liang" userId="5ad283a9-9a73-442a-bef9-addd70519753" providerId="ADAL" clId="{4FCADB75-9048-40C6-8867-70E0373FFBD0}" dt="2023-08-19T11:42:29.887" v="12824"/>
          <ac:picMkLst>
            <pc:docMk/>
            <pc:sldMk cId="1864552397" sldId="378"/>
            <ac:picMk id="19" creationId="{FC01538E-AD8D-0596-C1B6-163FEFC7407F}"/>
          </ac:picMkLst>
        </pc:picChg>
        <pc:picChg chg="add del">
          <ac:chgData name="SHI Chee Liang" userId="5ad283a9-9a73-442a-bef9-addd70519753" providerId="ADAL" clId="{4FCADB75-9048-40C6-8867-70E0373FFBD0}" dt="2023-08-19T11:42:38.627" v="12829"/>
          <ac:picMkLst>
            <pc:docMk/>
            <pc:sldMk cId="1864552397" sldId="378"/>
            <ac:picMk id="22" creationId="{E9D2DE37-D773-9EB5-99BD-400AB0404D78}"/>
          </ac:picMkLst>
        </pc:picChg>
        <pc:picChg chg="add del mod">
          <ac:chgData name="SHI Chee Liang" userId="5ad283a9-9a73-442a-bef9-addd70519753" providerId="ADAL" clId="{4FCADB75-9048-40C6-8867-70E0373FFBD0}" dt="2023-08-19T11:43:00.089" v="12835" actId="478"/>
          <ac:picMkLst>
            <pc:docMk/>
            <pc:sldMk cId="1864552397" sldId="378"/>
            <ac:picMk id="23" creationId="{8D873151-C0B1-9E78-7730-6B8C674E5CC7}"/>
          </ac:picMkLst>
        </pc:picChg>
        <pc:picChg chg="add del">
          <ac:chgData name="SHI Chee Liang" userId="5ad283a9-9a73-442a-bef9-addd70519753" providerId="ADAL" clId="{4FCADB75-9048-40C6-8867-70E0373FFBD0}" dt="2023-08-19T11:43:52.100" v="12900"/>
          <ac:picMkLst>
            <pc:docMk/>
            <pc:sldMk cId="1864552397" sldId="378"/>
            <ac:picMk id="25" creationId="{9C7B7B96-5D09-CF11-F250-A5C3977D65C8}"/>
          </ac:picMkLst>
        </pc:picChg>
        <pc:picChg chg="add del">
          <ac:chgData name="SHI Chee Liang" userId="5ad283a9-9a73-442a-bef9-addd70519753" providerId="ADAL" clId="{4FCADB75-9048-40C6-8867-70E0373FFBD0}" dt="2023-08-19T11:43:58.681" v="12905"/>
          <ac:picMkLst>
            <pc:docMk/>
            <pc:sldMk cId="1864552397" sldId="378"/>
            <ac:picMk id="27" creationId="{6EDCE553-4DA0-CD0A-8DAD-FAE56945D1A9}"/>
          </ac:picMkLst>
        </pc:picChg>
        <pc:picChg chg="add mod ord">
          <ac:chgData name="SHI Chee Liang" userId="5ad283a9-9a73-442a-bef9-addd70519753" providerId="ADAL" clId="{4FCADB75-9048-40C6-8867-70E0373FFBD0}" dt="2023-08-19T11:44:38.422" v="12916" actId="167"/>
          <ac:picMkLst>
            <pc:docMk/>
            <pc:sldMk cId="1864552397" sldId="378"/>
            <ac:picMk id="29" creationId="{E3C04016-1233-EE4C-BB3B-EAC39BD9390D}"/>
          </ac:picMkLst>
        </pc:picChg>
        <pc:cxnChg chg="add mod">
          <ac:chgData name="SHI Chee Liang" userId="5ad283a9-9a73-442a-bef9-addd70519753" providerId="ADAL" clId="{4FCADB75-9048-40C6-8867-70E0373FFBD0}" dt="2023-08-19T10:04:41.303" v="10770" actId="14100"/>
          <ac:cxnSpMkLst>
            <pc:docMk/>
            <pc:sldMk cId="1864552397" sldId="378"/>
            <ac:cxnSpMk id="8" creationId="{9A668053-70A8-5D75-7392-326B166348D0}"/>
          </ac:cxnSpMkLst>
        </pc:cxnChg>
        <pc:cxnChg chg="add mod">
          <ac:chgData name="SHI Chee Liang" userId="5ad283a9-9a73-442a-bef9-addd70519753" providerId="ADAL" clId="{4FCADB75-9048-40C6-8867-70E0373FFBD0}" dt="2023-08-19T10:05:01.057" v="10775" actId="14100"/>
          <ac:cxnSpMkLst>
            <pc:docMk/>
            <pc:sldMk cId="1864552397" sldId="378"/>
            <ac:cxnSpMk id="16" creationId="{4A8DCFBA-B7F4-8321-F34B-EF4E1077DBEA}"/>
          </ac:cxnSpMkLst>
        </pc:cxnChg>
      </pc:sldChg>
      <pc:sldChg chg="addSp delSp modSp mod">
        <pc:chgData name="SHI Chee Liang" userId="5ad283a9-9a73-442a-bef9-addd70519753" providerId="ADAL" clId="{4FCADB75-9048-40C6-8867-70E0373FFBD0}" dt="2023-08-19T17:07:48.153" v="19377" actId="20577"/>
        <pc:sldMkLst>
          <pc:docMk/>
          <pc:sldMk cId="1019368997" sldId="379"/>
        </pc:sldMkLst>
        <pc:spChg chg="mod">
          <ac:chgData name="SHI Chee Liang" userId="5ad283a9-9a73-442a-bef9-addd70519753" providerId="ADAL" clId="{4FCADB75-9048-40C6-8867-70E0373FFBD0}" dt="2023-08-19T16:43:33.435" v="17873" actId="20577"/>
          <ac:spMkLst>
            <pc:docMk/>
            <pc:sldMk cId="1019368997" sldId="379"/>
            <ac:spMk id="4" creationId="{240E8414-4622-FCCD-2908-538423BF2AE1}"/>
          </ac:spMkLst>
        </pc:spChg>
        <pc:spChg chg="del">
          <ac:chgData name="SHI Chee Liang" userId="5ad283a9-9a73-442a-bef9-addd70519753" providerId="ADAL" clId="{4FCADB75-9048-40C6-8867-70E0373FFBD0}" dt="2023-08-19T09:17:34.974" v="8749" actId="478"/>
          <ac:spMkLst>
            <pc:docMk/>
            <pc:sldMk cId="1019368997" sldId="379"/>
            <ac:spMk id="10" creationId="{53886FFC-D947-8BF3-2B40-34F1EE51E9B1}"/>
          </ac:spMkLst>
        </pc:spChg>
        <pc:spChg chg="add mod">
          <ac:chgData name="SHI Chee Liang" userId="5ad283a9-9a73-442a-bef9-addd70519753" providerId="ADAL" clId="{4FCADB75-9048-40C6-8867-70E0373FFBD0}" dt="2023-08-19T09:17:11.930" v="8744" actId="1076"/>
          <ac:spMkLst>
            <pc:docMk/>
            <pc:sldMk cId="1019368997" sldId="379"/>
            <ac:spMk id="12" creationId="{FCBBA8E0-0783-74D5-4F89-D7D93C11BC9E}"/>
          </ac:spMkLst>
        </pc:spChg>
        <pc:spChg chg="add mod">
          <ac:chgData name="SHI Chee Liang" userId="5ad283a9-9a73-442a-bef9-addd70519753" providerId="ADAL" clId="{4FCADB75-9048-40C6-8867-70E0373FFBD0}" dt="2023-08-19T10:21:17.093" v="10793" actId="14100"/>
          <ac:spMkLst>
            <pc:docMk/>
            <pc:sldMk cId="1019368997" sldId="379"/>
            <ac:spMk id="13" creationId="{C91374EA-E8A4-4BC5-D3EF-A9F44F871BC3}"/>
          </ac:spMkLst>
        </pc:spChg>
        <pc:spChg chg="add mod">
          <ac:chgData name="SHI Chee Liang" userId="5ad283a9-9a73-442a-bef9-addd70519753" providerId="ADAL" clId="{4FCADB75-9048-40C6-8867-70E0373FFBD0}" dt="2023-08-19T09:22:44.369" v="8774" actId="1076"/>
          <ac:spMkLst>
            <pc:docMk/>
            <pc:sldMk cId="1019368997" sldId="379"/>
            <ac:spMk id="14" creationId="{D1D4CEEB-93DE-CE67-5700-B6FB8FAED3EE}"/>
          </ac:spMkLst>
        </pc:spChg>
        <pc:graphicFrameChg chg="mod modGraphic">
          <ac:chgData name="SHI Chee Liang" userId="5ad283a9-9a73-442a-bef9-addd70519753" providerId="ADAL" clId="{4FCADB75-9048-40C6-8867-70E0373FFBD0}" dt="2023-08-19T17:07:48.153" v="19377" actId="20577"/>
          <ac:graphicFrameMkLst>
            <pc:docMk/>
            <pc:sldMk cId="1019368997" sldId="379"/>
            <ac:graphicFrameMk id="5" creationId="{71936E26-1A6C-A61F-EFDE-0CD9D6B470E9}"/>
          </ac:graphicFrameMkLst>
        </pc:graphicFrameChg>
      </pc:sldChg>
      <pc:sldChg chg="addSp delSp modSp add del mod ord">
        <pc:chgData name="SHI Chee Liang" userId="5ad283a9-9a73-442a-bef9-addd70519753" providerId="ADAL" clId="{4FCADB75-9048-40C6-8867-70E0373FFBD0}" dt="2023-08-19T20:53:21.645" v="22540" actId="20577"/>
        <pc:sldMkLst>
          <pc:docMk/>
          <pc:sldMk cId="120217172" sldId="380"/>
        </pc:sldMkLst>
        <pc:spChg chg="add mod">
          <ac:chgData name="SHI Chee Liang" userId="5ad283a9-9a73-442a-bef9-addd70519753" providerId="ADAL" clId="{4FCADB75-9048-40C6-8867-70E0373FFBD0}" dt="2023-08-19T08:16:40.518" v="7388" actId="1076"/>
          <ac:spMkLst>
            <pc:docMk/>
            <pc:sldMk cId="120217172" sldId="380"/>
            <ac:spMk id="5" creationId="{CA2F35D7-106D-D6DA-838C-A39B4A552893}"/>
          </ac:spMkLst>
        </pc:spChg>
        <pc:spChg chg="mod">
          <ac:chgData name="SHI Chee Liang" userId="5ad283a9-9a73-442a-bef9-addd70519753" providerId="ADAL" clId="{4FCADB75-9048-40C6-8867-70E0373FFBD0}" dt="2023-08-19T04:41:14.423" v="2116" actId="20577"/>
          <ac:spMkLst>
            <pc:docMk/>
            <pc:sldMk cId="120217172" sldId="380"/>
            <ac:spMk id="8" creationId="{6D7C346E-8C8F-90FF-9121-A70DD2E9539B}"/>
          </ac:spMkLst>
        </pc:spChg>
        <pc:spChg chg="del">
          <ac:chgData name="SHI Chee Liang" userId="5ad283a9-9a73-442a-bef9-addd70519753" providerId="ADAL" clId="{4FCADB75-9048-40C6-8867-70E0373FFBD0}" dt="2023-08-19T04:43:25.673" v="2136" actId="478"/>
          <ac:spMkLst>
            <pc:docMk/>
            <pc:sldMk cId="120217172" sldId="380"/>
            <ac:spMk id="10" creationId="{53886FFC-D947-8BF3-2B40-34F1EE51E9B1}"/>
          </ac:spMkLst>
        </pc:spChg>
        <pc:spChg chg="mod">
          <ac:chgData name="SHI Chee Liang" userId="5ad283a9-9a73-442a-bef9-addd70519753" providerId="ADAL" clId="{4FCADB75-9048-40C6-8867-70E0373FFBD0}" dt="2023-08-19T20:53:21.645" v="22540" actId="20577"/>
          <ac:spMkLst>
            <pc:docMk/>
            <pc:sldMk cId="120217172" sldId="380"/>
            <ac:spMk id="13" creationId="{98832ED3-034C-18EF-FA1B-903BDA1519DB}"/>
          </ac:spMkLst>
        </pc:spChg>
        <pc:graphicFrameChg chg="add del mod modGraphic">
          <ac:chgData name="SHI Chee Liang" userId="5ad283a9-9a73-442a-bef9-addd70519753" providerId="ADAL" clId="{4FCADB75-9048-40C6-8867-70E0373FFBD0}" dt="2023-08-19T04:04:51.989" v="717" actId="478"/>
          <ac:graphicFrameMkLst>
            <pc:docMk/>
            <pc:sldMk cId="120217172" sldId="380"/>
            <ac:graphicFrameMk id="3" creationId="{226B50D5-A201-C92B-76EA-CC3503901092}"/>
          </ac:graphicFrameMkLst>
        </pc:graphicFrameChg>
        <pc:graphicFrameChg chg="add mod modGraphic">
          <ac:chgData name="SHI Chee Liang" userId="5ad283a9-9a73-442a-bef9-addd70519753" providerId="ADAL" clId="{4FCADB75-9048-40C6-8867-70E0373FFBD0}" dt="2023-08-19T04:44:11.675" v="2145" actId="20577"/>
          <ac:graphicFrameMkLst>
            <pc:docMk/>
            <pc:sldMk cId="120217172" sldId="380"/>
            <ac:graphicFrameMk id="4" creationId="{6949F397-195F-7AF5-4CE2-FF07EE46087A}"/>
          </ac:graphicFrameMkLst>
        </pc:graphicFrameChg>
        <pc:cxnChg chg="del">
          <ac:chgData name="SHI Chee Liang" userId="5ad283a9-9a73-442a-bef9-addd70519753" providerId="ADAL" clId="{4FCADB75-9048-40C6-8867-70E0373FFBD0}" dt="2023-08-19T19:06:13.688" v="20351" actId="478"/>
          <ac:cxnSpMkLst>
            <pc:docMk/>
            <pc:sldMk cId="120217172" sldId="380"/>
            <ac:cxnSpMk id="9" creationId="{0BF5CA87-D07B-FBB5-92D7-A3E85759DA7F}"/>
          </ac:cxnSpMkLst>
        </pc:cxnChg>
      </pc:sldChg>
      <pc:sldChg chg="addSp delSp modSp mod">
        <pc:chgData name="SHI Chee Liang" userId="5ad283a9-9a73-442a-bef9-addd70519753" providerId="ADAL" clId="{4FCADB75-9048-40C6-8867-70E0373FFBD0}" dt="2023-08-20T04:10:50.410" v="22546" actId="1076"/>
        <pc:sldMkLst>
          <pc:docMk/>
          <pc:sldMk cId="1632106119" sldId="1046"/>
        </pc:sldMkLst>
        <pc:spChg chg="add mod">
          <ac:chgData name="SHI Chee Liang" userId="5ad283a9-9a73-442a-bef9-addd70519753" providerId="ADAL" clId="{4FCADB75-9048-40C6-8867-70E0373FFBD0}" dt="2023-08-19T19:03:41.859" v="20318" actId="20577"/>
          <ac:spMkLst>
            <pc:docMk/>
            <pc:sldMk cId="1632106119" sldId="1046"/>
            <ac:spMk id="4" creationId="{6A9603D8-1D61-5910-6A35-5F0DF87F95DE}"/>
          </ac:spMkLst>
        </pc:spChg>
        <pc:spChg chg="mod">
          <ac:chgData name="SHI Chee Liang" userId="5ad283a9-9a73-442a-bef9-addd70519753" providerId="ADAL" clId="{4FCADB75-9048-40C6-8867-70E0373FFBD0}" dt="2023-08-19T19:05:23.868" v="20346" actId="1076"/>
          <ac:spMkLst>
            <pc:docMk/>
            <pc:sldMk cId="1632106119" sldId="1046"/>
            <ac:spMk id="9" creationId="{EBA83732-8B81-2EBF-994B-8A22B855BFF5}"/>
          </ac:spMkLst>
        </pc:spChg>
        <pc:spChg chg="add mod">
          <ac:chgData name="SHI Chee Liang" userId="5ad283a9-9a73-442a-bef9-addd70519753" providerId="ADAL" clId="{4FCADB75-9048-40C6-8867-70E0373FFBD0}" dt="2023-08-19T19:05:34.277" v="20349" actId="1076"/>
          <ac:spMkLst>
            <pc:docMk/>
            <pc:sldMk cId="1632106119" sldId="1046"/>
            <ac:spMk id="10" creationId="{74EDB322-02DA-45BA-BB1C-0E1C0CD28CCE}"/>
          </ac:spMkLst>
        </pc:spChg>
        <pc:spChg chg="add mod">
          <ac:chgData name="SHI Chee Liang" userId="5ad283a9-9a73-442a-bef9-addd70519753" providerId="ADAL" clId="{4FCADB75-9048-40C6-8867-70E0373FFBD0}" dt="2023-08-20T04:10:50.410" v="22546" actId="1076"/>
          <ac:spMkLst>
            <pc:docMk/>
            <pc:sldMk cId="1632106119" sldId="1046"/>
            <ac:spMk id="11" creationId="{9EC2C1F2-5B4C-D970-DD38-E908FA8C3960}"/>
          </ac:spMkLst>
        </pc:spChg>
        <pc:spChg chg="add mod">
          <ac:chgData name="SHI Chee Liang" userId="5ad283a9-9a73-442a-bef9-addd70519753" providerId="ADAL" clId="{4FCADB75-9048-40C6-8867-70E0373FFBD0}" dt="2023-08-20T04:10:50.410" v="22546" actId="1076"/>
          <ac:spMkLst>
            <pc:docMk/>
            <pc:sldMk cId="1632106119" sldId="1046"/>
            <ac:spMk id="12" creationId="{EB93EB88-9BA0-4FBB-F576-E21DF413219E}"/>
          </ac:spMkLst>
        </pc:spChg>
        <pc:spChg chg="add mod">
          <ac:chgData name="SHI Chee Liang" userId="5ad283a9-9a73-442a-bef9-addd70519753" providerId="ADAL" clId="{4FCADB75-9048-40C6-8867-70E0373FFBD0}" dt="2023-08-19T19:05:28.157" v="20347" actId="1076"/>
          <ac:spMkLst>
            <pc:docMk/>
            <pc:sldMk cId="1632106119" sldId="1046"/>
            <ac:spMk id="13" creationId="{6EFB15E9-1DC2-9F51-E160-ED66AA9F5391}"/>
          </ac:spMkLst>
        </pc:spChg>
        <pc:cxnChg chg="del">
          <ac:chgData name="SHI Chee Liang" userId="5ad283a9-9a73-442a-bef9-addd70519753" providerId="ADAL" clId="{4FCADB75-9048-40C6-8867-70E0373FFBD0}" dt="2023-08-19T19:06:32.136" v="20353" actId="478"/>
          <ac:cxnSpMkLst>
            <pc:docMk/>
            <pc:sldMk cId="1632106119" sldId="1046"/>
            <ac:cxnSpMk id="8" creationId="{0A03E200-DADC-0D4C-79B2-3C80304BDD22}"/>
          </ac:cxnSpMkLst>
        </pc:cxnChg>
      </pc:sldChg>
      <pc:sldChg chg="ord">
        <pc:chgData name="SHI Chee Liang" userId="5ad283a9-9a73-442a-bef9-addd70519753" providerId="ADAL" clId="{4FCADB75-9048-40C6-8867-70E0373FFBD0}" dt="2023-08-19T12:53:18.363" v="14130"/>
        <pc:sldMkLst>
          <pc:docMk/>
          <pc:sldMk cId="2022780740" sldId="1047"/>
        </pc:sldMkLst>
      </pc:sldChg>
      <pc:sldChg chg="add del ord">
        <pc:chgData name="SHI Chee Liang" userId="5ad283a9-9a73-442a-bef9-addd70519753" providerId="ADAL" clId="{4FCADB75-9048-40C6-8867-70E0373FFBD0}" dt="2023-08-19T20:42:50.570" v="22071" actId="47"/>
        <pc:sldMkLst>
          <pc:docMk/>
          <pc:sldMk cId="2251051821" sldId="1048"/>
        </pc:sldMkLst>
      </pc:sldChg>
      <pc:sldChg chg="delSp mod">
        <pc:chgData name="SHI Chee Liang" userId="5ad283a9-9a73-442a-bef9-addd70519753" providerId="ADAL" clId="{4FCADB75-9048-40C6-8867-70E0373FFBD0}" dt="2023-08-19T19:06:44.691" v="20356" actId="478"/>
        <pc:sldMkLst>
          <pc:docMk/>
          <pc:sldMk cId="779489973" sldId="1051"/>
        </pc:sldMkLst>
        <pc:cxnChg chg="del">
          <ac:chgData name="SHI Chee Liang" userId="5ad283a9-9a73-442a-bef9-addd70519753" providerId="ADAL" clId="{4FCADB75-9048-40C6-8867-70E0373FFBD0}" dt="2023-08-19T19:06:44.691" v="20356" actId="478"/>
          <ac:cxnSpMkLst>
            <pc:docMk/>
            <pc:sldMk cId="779489973" sldId="1051"/>
            <ac:cxnSpMk id="9" creationId="{0BF5CA87-D07B-FBB5-92D7-A3E85759DA7F}"/>
          </ac:cxnSpMkLst>
        </pc:cxnChg>
      </pc:sldChg>
      <pc:sldChg chg="addSp delSp modSp add mod modAnim">
        <pc:chgData name="SHI Chee Liang" userId="5ad283a9-9a73-442a-bef9-addd70519753" providerId="ADAL" clId="{4FCADB75-9048-40C6-8867-70E0373FFBD0}" dt="2023-08-19T17:27:17.787" v="19581" actId="20577"/>
        <pc:sldMkLst>
          <pc:docMk/>
          <pc:sldMk cId="2621320044" sldId="1053"/>
        </pc:sldMkLst>
        <pc:spChg chg="del">
          <ac:chgData name="SHI Chee Liang" userId="5ad283a9-9a73-442a-bef9-addd70519753" providerId="ADAL" clId="{4FCADB75-9048-40C6-8867-70E0373FFBD0}" dt="2023-08-19T05:26:19.434" v="2943" actId="478"/>
          <ac:spMkLst>
            <pc:docMk/>
            <pc:sldMk cId="2621320044" sldId="1053"/>
            <ac:spMk id="4" creationId="{8C221F9A-3EAA-68C8-AB08-4E746EBBA3FE}"/>
          </ac:spMkLst>
        </pc:spChg>
        <pc:spChg chg="del">
          <ac:chgData name="SHI Chee Liang" userId="5ad283a9-9a73-442a-bef9-addd70519753" providerId="ADAL" clId="{4FCADB75-9048-40C6-8867-70E0373FFBD0}" dt="2023-08-19T05:26:19.434" v="2943" actId="478"/>
          <ac:spMkLst>
            <pc:docMk/>
            <pc:sldMk cId="2621320044" sldId="1053"/>
            <ac:spMk id="5" creationId="{7820B168-D619-2CE3-EA94-570478615C95}"/>
          </ac:spMkLst>
        </pc:spChg>
        <pc:spChg chg="del">
          <ac:chgData name="SHI Chee Liang" userId="5ad283a9-9a73-442a-bef9-addd70519753" providerId="ADAL" clId="{4FCADB75-9048-40C6-8867-70E0373FFBD0}" dt="2023-08-19T05:26:19.434" v="2943" actId="478"/>
          <ac:spMkLst>
            <pc:docMk/>
            <pc:sldMk cId="2621320044" sldId="1053"/>
            <ac:spMk id="6" creationId="{3D3EB38A-A77B-FA3A-B0FA-EEF222BA3C21}"/>
          </ac:spMkLst>
        </pc:spChg>
        <pc:spChg chg="mod">
          <ac:chgData name="SHI Chee Liang" userId="5ad283a9-9a73-442a-bef9-addd70519753" providerId="ADAL" clId="{4FCADB75-9048-40C6-8867-70E0373FFBD0}" dt="2023-08-19T05:55:39.865" v="3225" actId="20577"/>
          <ac:spMkLst>
            <pc:docMk/>
            <pc:sldMk cId="2621320044" sldId="1053"/>
            <ac:spMk id="8" creationId="{6D7C346E-8C8F-90FF-9121-A70DD2E9539B}"/>
          </ac:spMkLst>
        </pc:spChg>
        <pc:spChg chg="add del mod">
          <ac:chgData name="SHI Chee Liang" userId="5ad283a9-9a73-442a-bef9-addd70519753" providerId="ADAL" clId="{4FCADB75-9048-40C6-8867-70E0373FFBD0}" dt="2023-08-19T05:27:06.011" v="2947"/>
          <ac:spMkLst>
            <pc:docMk/>
            <pc:sldMk cId="2621320044" sldId="1053"/>
            <ac:spMk id="12" creationId="{386E3690-93A0-0035-E49F-0020CE3EFDA3}"/>
          </ac:spMkLst>
        </pc:spChg>
        <pc:spChg chg="del">
          <ac:chgData name="SHI Chee Liang" userId="5ad283a9-9a73-442a-bef9-addd70519753" providerId="ADAL" clId="{4FCADB75-9048-40C6-8867-70E0373FFBD0}" dt="2023-08-19T05:26:19.434" v="2943" actId="478"/>
          <ac:spMkLst>
            <pc:docMk/>
            <pc:sldMk cId="2621320044" sldId="1053"/>
            <ac:spMk id="13" creationId="{640A1B58-B4FE-E3A9-4E31-F565F2BFD3AC}"/>
          </ac:spMkLst>
        </pc:spChg>
        <pc:spChg chg="add mod">
          <ac:chgData name="SHI Chee Liang" userId="5ad283a9-9a73-442a-bef9-addd70519753" providerId="ADAL" clId="{4FCADB75-9048-40C6-8867-70E0373FFBD0}" dt="2023-08-19T08:17:14.854" v="7419" actId="20577"/>
          <ac:spMkLst>
            <pc:docMk/>
            <pc:sldMk cId="2621320044" sldId="1053"/>
            <ac:spMk id="14" creationId="{967D7269-03BD-2738-D44A-A9335EC9AEFC}"/>
          </ac:spMkLst>
        </pc:spChg>
        <pc:spChg chg="add mod">
          <ac:chgData name="SHI Chee Liang" userId="5ad283a9-9a73-442a-bef9-addd70519753" providerId="ADAL" clId="{4FCADB75-9048-40C6-8867-70E0373FFBD0}" dt="2023-08-19T08:54:28.629" v="7917" actId="14100"/>
          <ac:spMkLst>
            <pc:docMk/>
            <pc:sldMk cId="2621320044" sldId="1053"/>
            <ac:spMk id="15" creationId="{BC50AE26-190D-992D-1AE7-3E1788C025E6}"/>
          </ac:spMkLst>
        </pc:spChg>
        <pc:spChg chg="add mod">
          <ac:chgData name="SHI Chee Liang" userId="5ad283a9-9a73-442a-bef9-addd70519753" providerId="ADAL" clId="{4FCADB75-9048-40C6-8867-70E0373FFBD0}" dt="2023-08-19T08:54:31.402" v="7920" actId="20577"/>
          <ac:spMkLst>
            <pc:docMk/>
            <pc:sldMk cId="2621320044" sldId="1053"/>
            <ac:spMk id="16" creationId="{B8391657-E33D-9EE0-2FDE-393B592AE286}"/>
          </ac:spMkLst>
        </pc:spChg>
        <pc:spChg chg="add mod">
          <ac:chgData name="SHI Chee Liang" userId="5ad283a9-9a73-442a-bef9-addd70519753" providerId="ADAL" clId="{4FCADB75-9048-40C6-8867-70E0373FFBD0}" dt="2023-08-19T08:54:28.629" v="7917" actId="14100"/>
          <ac:spMkLst>
            <pc:docMk/>
            <pc:sldMk cId="2621320044" sldId="1053"/>
            <ac:spMk id="17" creationId="{443E1010-0991-5A25-9630-2678312F0CF9}"/>
          </ac:spMkLst>
        </pc:spChg>
        <pc:spChg chg="add mod">
          <ac:chgData name="SHI Chee Liang" userId="5ad283a9-9a73-442a-bef9-addd70519753" providerId="ADAL" clId="{4FCADB75-9048-40C6-8867-70E0373FFBD0}" dt="2023-08-19T06:18:13.018" v="3601" actId="20577"/>
          <ac:spMkLst>
            <pc:docMk/>
            <pc:sldMk cId="2621320044" sldId="1053"/>
            <ac:spMk id="18" creationId="{8BA41E78-DCB5-509E-746D-E62DAD79F6B5}"/>
          </ac:spMkLst>
        </pc:spChg>
        <pc:spChg chg="add del mod">
          <ac:chgData name="SHI Chee Liang" userId="5ad283a9-9a73-442a-bef9-addd70519753" providerId="ADAL" clId="{4FCADB75-9048-40C6-8867-70E0373FFBD0}" dt="2023-08-19T06:18:23.124" v="3603"/>
          <ac:spMkLst>
            <pc:docMk/>
            <pc:sldMk cId="2621320044" sldId="1053"/>
            <ac:spMk id="19" creationId="{37F7AEE8-3C05-8D56-F8B1-58C18FD19463}"/>
          </ac:spMkLst>
        </pc:spChg>
        <pc:spChg chg="add del mod">
          <ac:chgData name="SHI Chee Liang" userId="5ad283a9-9a73-442a-bef9-addd70519753" providerId="ADAL" clId="{4FCADB75-9048-40C6-8867-70E0373FFBD0}" dt="2023-08-19T06:18:39.705" v="3605"/>
          <ac:spMkLst>
            <pc:docMk/>
            <pc:sldMk cId="2621320044" sldId="1053"/>
            <ac:spMk id="20" creationId="{25AC591E-E89B-B8D0-7E6B-2E98F10AC93B}"/>
          </ac:spMkLst>
        </pc:spChg>
        <pc:spChg chg="add del mod">
          <ac:chgData name="SHI Chee Liang" userId="5ad283a9-9a73-442a-bef9-addd70519753" providerId="ADAL" clId="{4FCADB75-9048-40C6-8867-70E0373FFBD0}" dt="2023-08-19T06:18:46.467" v="3607"/>
          <ac:spMkLst>
            <pc:docMk/>
            <pc:sldMk cId="2621320044" sldId="1053"/>
            <ac:spMk id="21" creationId="{77F9CF1B-5405-3C09-FF28-360340C87D19}"/>
          </ac:spMkLst>
        </pc:spChg>
        <pc:spChg chg="add mod">
          <ac:chgData name="SHI Chee Liang" userId="5ad283a9-9a73-442a-bef9-addd70519753" providerId="ADAL" clId="{4FCADB75-9048-40C6-8867-70E0373FFBD0}" dt="2023-08-19T17:27:17.787" v="19581" actId="20577"/>
          <ac:spMkLst>
            <pc:docMk/>
            <pc:sldMk cId="2621320044" sldId="1053"/>
            <ac:spMk id="22" creationId="{85E6D2D9-9624-3674-2AA6-AA8FAA7D8CD0}"/>
          </ac:spMkLst>
        </pc:spChg>
        <pc:spChg chg="add mod">
          <ac:chgData name="SHI Chee Liang" userId="5ad283a9-9a73-442a-bef9-addd70519753" providerId="ADAL" clId="{4FCADB75-9048-40C6-8867-70E0373FFBD0}" dt="2023-08-19T08:14:34.440" v="7273" actId="404"/>
          <ac:spMkLst>
            <pc:docMk/>
            <pc:sldMk cId="2621320044" sldId="1053"/>
            <ac:spMk id="26" creationId="{10D71E7F-BC38-E11A-B362-7746493A450C}"/>
          </ac:spMkLst>
        </pc:spChg>
        <pc:spChg chg="add del mod">
          <ac:chgData name="SHI Chee Liang" userId="5ad283a9-9a73-442a-bef9-addd70519753" providerId="ADAL" clId="{4FCADB75-9048-40C6-8867-70E0373FFBD0}" dt="2023-08-19T08:02:21.325" v="6943" actId="478"/>
          <ac:spMkLst>
            <pc:docMk/>
            <pc:sldMk cId="2621320044" sldId="1053"/>
            <ac:spMk id="28" creationId="{C58C563B-87F5-C14D-C985-79BB12D9D3B2}"/>
          </ac:spMkLst>
        </pc:spChg>
        <pc:spChg chg="add del mod">
          <ac:chgData name="SHI Chee Liang" userId="5ad283a9-9a73-442a-bef9-addd70519753" providerId="ADAL" clId="{4FCADB75-9048-40C6-8867-70E0373FFBD0}" dt="2023-08-19T08:03:34.240" v="6948"/>
          <ac:spMkLst>
            <pc:docMk/>
            <pc:sldMk cId="2621320044" sldId="1053"/>
            <ac:spMk id="29" creationId="{20048F3A-D277-FB73-8ECE-08CCE695DD63}"/>
          </ac:spMkLst>
        </pc:spChg>
        <pc:spChg chg="add del mod">
          <ac:chgData name="SHI Chee Liang" userId="5ad283a9-9a73-442a-bef9-addd70519753" providerId="ADAL" clId="{4FCADB75-9048-40C6-8867-70E0373FFBD0}" dt="2023-08-19T08:03:34.240" v="6948"/>
          <ac:spMkLst>
            <pc:docMk/>
            <pc:sldMk cId="2621320044" sldId="1053"/>
            <ac:spMk id="30" creationId="{384A7774-1A9C-CD44-0358-D14C89CE5EAA}"/>
          </ac:spMkLst>
        </pc:spChg>
        <pc:spChg chg="add del mod">
          <ac:chgData name="SHI Chee Liang" userId="5ad283a9-9a73-442a-bef9-addd70519753" providerId="ADAL" clId="{4FCADB75-9048-40C6-8867-70E0373FFBD0}" dt="2023-08-19T08:03:34.240" v="6948"/>
          <ac:spMkLst>
            <pc:docMk/>
            <pc:sldMk cId="2621320044" sldId="1053"/>
            <ac:spMk id="31" creationId="{B650D449-675F-C45F-1C49-DAD67023414D}"/>
          </ac:spMkLst>
        </pc:spChg>
        <pc:spChg chg="add del mod">
          <ac:chgData name="SHI Chee Liang" userId="5ad283a9-9a73-442a-bef9-addd70519753" providerId="ADAL" clId="{4FCADB75-9048-40C6-8867-70E0373FFBD0}" dt="2023-08-19T08:03:42.233" v="6951" actId="478"/>
          <ac:spMkLst>
            <pc:docMk/>
            <pc:sldMk cId="2621320044" sldId="1053"/>
            <ac:spMk id="32" creationId="{B4C712C7-50EC-0793-C393-C364FBF7FB79}"/>
          </ac:spMkLst>
        </pc:spChg>
        <pc:spChg chg="add mod">
          <ac:chgData name="SHI Chee Liang" userId="5ad283a9-9a73-442a-bef9-addd70519753" providerId="ADAL" clId="{4FCADB75-9048-40C6-8867-70E0373FFBD0}" dt="2023-08-19T08:05:14.706" v="6989" actId="1076"/>
          <ac:spMkLst>
            <pc:docMk/>
            <pc:sldMk cId="2621320044" sldId="1053"/>
            <ac:spMk id="33" creationId="{FDC70210-52DC-B292-237B-F8ECBA44C285}"/>
          </ac:spMkLst>
        </pc:spChg>
        <pc:spChg chg="add mod">
          <ac:chgData name="SHI Chee Liang" userId="5ad283a9-9a73-442a-bef9-addd70519753" providerId="ADAL" clId="{4FCADB75-9048-40C6-8867-70E0373FFBD0}" dt="2023-08-19T08:05:14.706" v="6989" actId="1076"/>
          <ac:spMkLst>
            <pc:docMk/>
            <pc:sldMk cId="2621320044" sldId="1053"/>
            <ac:spMk id="34" creationId="{845D1095-8AAE-7C6D-09FB-9308D5EEA2B9}"/>
          </ac:spMkLst>
        </pc:spChg>
        <pc:spChg chg="add del mod">
          <ac:chgData name="SHI Chee Liang" userId="5ad283a9-9a73-442a-bef9-addd70519753" providerId="ADAL" clId="{4FCADB75-9048-40C6-8867-70E0373FFBD0}" dt="2023-08-19T08:04:49.700" v="6983" actId="478"/>
          <ac:spMkLst>
            <pc:docMk/>
            <pc:sldMk cId="2621320044" sldId="1053"/>
            <ac:spMk id="35" creationId="{01050B35-DF20-7BDA-8920-EC089D9AD0EA}"/>
          </ac:spMkLst>
        </pc:spChg>
        <pc:spChg chg="add mod">
          <ac:chgData name="SHI Chee Liang" userId="5ad283a9-9a73-442a-bef9-addd70519753" providerId="ADAL" clId="{4FCADB75-9048-40C6-8867-70E0373FFBD0}" dt="2023-08-19T08:05:14.706" v="6989" actId="1076"/>
          <ac:spMkLst>
            <pc:docMk/>
            <pc:sldMk cId="2621320044" sldId="1053"/>
            <ac:spMk id="36" creationId="{65030890-18E4-1BB3-DF31-87023A3A520F}"/>
          </ac:spMkLst>
        </pc:spChg>
        <pc:picChg chg="del">
          <ac:chgData name="SHI Chee Liang" userId="5ad283a9-9a73-442a-bef9-addd70519753" providerId="ADAL" clId="{4FCADB75-9048-40C6-8867-70E0373FFBD0}" dt="2023-08-19T05:26:28.220" v="2944" actId="478"/>
          <ac:picMkLst>
            <pc:docMk/>
            <pc:sldMk cId="2621320044" sldId="1053"/>
            <ac:picMk id="23" creationId="{EE503092-A24D-CFA4-7CF2-82A2676552F9}"/>
          </ac:picMkLst>
        </pc:picChg>
        <pc:picChg chg="del">
          <ac:chgData name="SHI Chee Liang" userId="5ad283a9-9a73-442a-bef9-addd70519753" providerId="ADAL" clId="{4FCADB75-9048-40C6-8867-70E0373FFBD0}" dt="2023-08-19T05:26:29.164" v="2945" actId="478"/>
          <ac:picMkLst>
            <pc:docMk/>
            <pc:sldMk cId="2621320044" sldId="1053"/>
            <ac:picMk id="24" creationId="{CA90FFB8-3049-530E-DBEA-7464B0D16BFB}"/>
          </ac:picMkLst>
        </pc:picChg>
        <pc:picChg chg="del">
          <ac:chgData name="SHI Chee Liang" userId="5ad283a9-9a73-442a-bef9-addd70519753" providerId="ADAL" clId="{4FCADB75-9048-40C6-8867-70E0373FFBD0}" dt="2023-08-19T05:26:19.434" v="2943" actId="478"/>
          <ac:picMkLst>
            <pc:docMk/>
            <pc:sldMk cId="2621320044" sldId="1053"/>
            <ac:picMk id="25" creationId="{81AA20E9-5F8F-5F6D-580E-B5F2045C7829}"/>
          </ac:picMkLst>
        </pc:picChg>
        <pc:picChg chg="del">
          <ac:chgData name="SHI Chee Liang" userId="5ad283a9-9a73-442a-bef9-addd70519753" providerId="ADAL" clId="{4FCADB75-9048-40C6-8867-70E0373FFBD0}" dt="2023-08-19T05:26:19.434" v="2943" actId="478"/>
          <ac:picMkLst>
            <pc:docMk/>
            <pc:sldMk cId="2621320044" sldId="1053"/>
            <ac:picMk id="27" creationId="{549B37DF-A187-B7FB-D1C4-0DFFD660AE7E}"/>
          </ac:picMkLst>
        </pc:picChg>
        <pc:cxnChg chg="del">
          <ac:chgData name="SHI Chee Liang" userId="5ad283a9-9a73-442a-bef9-addd70519753" providerId="ADAL" clId="{4FCADB75-9048-40C6-8867-70E0373FFBD0}" dt="2023-08-19T05:26:19.434" v="2943" actId="478"/>
          <ac:cxnSpMkLst>
            <pc:docMk/>
            <pc:sldMk cId="2621320044" sldId="1053"/>
            <ac:cxnSpMk id="9" creationId="{0BF5CA87-D07B-FBB5-92D7-A3E85759DA7F}"/>
          </ac:cxnSpMkLst>
        </pc:cxnChg>
      </pc:sldChg>
      <pc:sldChg chg="del">
        <pc:chgData name="SHI Chee Liang" userId="5ad283a9-9a73-442a-bef9-addd70519753" providerId="ADAL" clId="{4FCADB75-9048-40C6-8867-70E0373FFBD0}" dt="2023-08-19T20:24:45.484" v="21092" actId="47"/>
        <pc:sldMkLst>
          <pc:docMk/>
          <pc:sldMk cId="2336960269" sldId="1054"/>
        </pc:sldMkLst>
      </pc:sldChg>
      <pc:sldChg chg="addSp delSp modSp add mod">
        <pc:chgData name="SHI Chee Liang" userId="5ad283a9-9a73-442a-bef9-addd70519753" providerId="ADAL" clId="{4FCADB75-9048-40C6-8867-70E0373FFBD0}" dt="2023-08-20T10:44:26.124" v="22870" actId="1076"/>
        <pc:sldMkLst>
          <pc:docMk/>
          <pc:sldMk cId="2876087020" sldId="1055"/>
        </pc:sldMkLst>
        <pc:spChg chg="add mod">
          <ac:chgData name="SHI Chee Liang" userId="5ad283a9-9a73-442a-bef9-addd70519753" providerId="ADAL" clId="{4FCADB75-9048-40C6-8867-70E0373FFBD0}" dt="2023-08-19T08:17:04.302" v="7397" actId="20577"/>
          <ac:spMkLst>
            <pc:docMk/>
            <pc:sldMk cId="2876087020" sldId="1055"/>
            <ac:spMk id="3" creationId="{C490FBEC-DE3E-FE13-4A58-BCEEF787729D}"/>
          </ac:spMkLst>
        </pc:spChg>
        <pc:spChg chg="add mod">
          <ac:chgData name="SHI Chee Liang" userId="5ad283a9-9a73-442a-bef9-addd70519753" providerId="ADAL" clId="{4FCADB75-9048-40C6-8867-70E0373FFBD0}" dt="2023-08-19T08:13:40.532" v="7145" actId="1076"/>
          <ac:spMkLst>
            <pc:docMk/>
            <pc:sldMk cId="2876087020" sldId="1055"/>
            <ac:spMk id="4" creationId="{058AB362-47DF-7AE8-16DD-CBB984D93BEA}"/>
          </ac:spMkLst>
        </pc:spChg>
        <pc:spChg chg="add mod">
          <ac:chgData name="SHI Chee Liang" userId="5ad283a9-9a73-442a-bef9-addd70519753" providerId="ADAL" clId="{4FCADB75-9048-40C6-8867-70E0373FFBD0}" dt="2023-08-19T08:53:24.768" v="7905" actId="1076"/>
          <ac:spMkLst>
            <pc:docMk/>
            <pc:sldMk cId="2876087020" sldId="1055"/>
            <ac:spMk id="5" creationId="{91748E35-AEFF-F51F-CEC3-9DF4B90A617F}"/>
          </ac:spMkLst>
        </pc:spChg>
        <pc:spChg chg="add mod">
          <ac:chgData name="SHI Chee Liang" userId="5ad283a9-9a73-442a-bef9-addd70519753" providerId="ADAL" clId="{4FCADB75-9048-40C6-8867-70E0373FFBD0}" dt="2023-08-19T08:13:40.532" v="7145" actId="1076"/>
          <ac:spMkLst>
            <pc:docMk/>
            <pc:sldMk cId="2876087020" sldId="1055"/>
            <ac:spMk id="6" creationId="{BA008824-B963-2789-36AA-C431688507CF}"/>
          </ac:spMkLst>
        </pc:spChg>
        <pc:spChg chg="mod">
          <ac:chgData name="SHI Chee Liang" userId="5ad283a9-9a73-442a-bef9-addd70519753" providerId="ADAL" clId="{4FCADB75-9048-40C6-8867-70E0373FFBD0}" dt="2023-08-19T06:44:56.977" v="5157" actId="5793"/>
          <ac:spMkLst>
            <pc:docMk/>
            <pc:sldMk cId="2876087020" sldId="1055"/>
            <ac:spMk id="8" creationId="{6D7C346E-8C8F-90FF-9121-A70DD2E9539B}"/>
          </ac:spMkLst>
        </pc:spChg>
        <pc:spChg chg="add del mod">
          <ac:chgData name="SHI Chee Liang" userId="5ad283a9-9a73-442a-bef9-addd70519753" providerId="ADAL" clId="{4FCADB75-9048-40C6-8867-70E0373FFBD0}" dt="2023-08-19T08:53:16.455" v="7904" actId="478"/>
          <ac:spMkLst>
            <pc:docMk/>
            <pc:sldMk cId="2876087020" sldId="1055"/>
            <ac:spMk id="9" creationId="{5CAC7BC1-1544-E1AA-7A2F-1191E759829B}"/>
          </ac:spMkLst>
        </pc:spChg>
        <pc:spChg chg="add mod">
          <ac:chgData name="SHI Chee Liang" userId="5ad283a9-9a73-442a-bef9-addd70519753" providerId="ADAL" clId="{4FCADB75-9048-40C6-8867-70E0373FFBD0}" dt="2023-08-19T08:13:40.532" v="7145" actId="1076"/>
          <ac:spMkLst>
            <pc:docMk/>
            <pc:sldMk cId="2876087020" sldId="1055"/>
            <ac:spMk id="12" creationId="{694BBBF9-2872-0CB1-D4CA-6BC53C38DF4D}"/>
          </ac:spMkLst>
        </pc:spChg>
        <pc:spChg chg="add mod">
          <ac:chgData name="SHI Chee Liang" userId="5ad283a9-9a73-442a-bef9-addd70519753" providerId="ADAL" clId="{4FCADB75-9048-40C6-8867-70E0373FFBD0}" dt="2023-08-19T08:30:45.092" v="7578" actId="6549"/>
          <ac:spMkLst>
            <pc:docMk/>
            <pc:sldMk cId="2876087020" sldId="1055"/>
            <ac:spMk id="13" creationId="{74A50F17-8B19-5BCE-14D0-AD92AEB4E673}"/>
          </ac:spMkLst>
        </pc:spChg>
        <pc:spChg chg="del">
          <ac:chgData name="SHI Chee Liang" userId="5ad283a9-9a73-442a-bef9-addd70519753" providerId="ADAL" clId="{4FCADB75-9048-40C6-8867-70E0373FFBD0}" dt="2023-08-19T05:35:21.192" v="3089" actId="478"/>
          <ac:spMkLst>
            <pc:docMk/>
            <pc:sldMk cId="2876087020" sldId="1055"/>
            <ac:spMk id="14" creationId="{967D7269-03BD-2738-D44A-A9335EC9AEFC}"/>
          </ac:spMkLst>
        </pc:spChg>
        <pc:spChg chg="del">
          <ac:chgData name="SHI Chee Liang" userId="5ad283a9-9a73-442a-bef9-addd70519753" providerId="ADAL" clId="{4FCADB75-9048-40C6-8867-70E0373FFBD0}" dt="2023-08-19T06:24:37.559" v="3943" actId="478"/>
          <ac:spMkLst>
            <pc:docMk/>
            <pc:sldMk cId="2876087020" sldId="1055"/>
            <ac:spMk id="15" creationId="{BC50AE26-190D-992D-1AE7-3E1788C025E6}"/>
          </ac:spMkLst>
        </pc:spChg>
        <pc:spChg chg="del">
          <ac:chgData name="SHI Chee Liang" userId="5ad283a9-9a73-442a-bef9-addd70519753" providerId="ADAL" clId="{4FCADB75-9048-40C6-8867-70E0373FFBD0}" dt="2023-08-19T06:24:37.559" v="3943" actId="478"/>
          <ac:spMkLst>
            <pc:docMk/>
            <pc:sldMk cId="2876087020" sldId="1055"/>
            <ac:spMk id="16" creationId="{B8391657-E33D-9EE0-2FDE-393B592AE286}"/>
          </ac:spMkLst>
        </pc:spChg>
        <pc:spChg chg="del">
          <ac:chgData name="SHI Chee Liang" userId="5ad283a9-9a73-442a-bef9-addd70519753" providerId="ADAL" clId="{4FCADB75-9048-40C6-8867-70E0373FFBD0}" dt="2023-08-19T06:24:37.559" v="3943" actId="478"/>
          <ac:spMkLst>
            <pc:docMk/>
            <pc:sldMk cId="2876087020" sldId="1055"/>
            <ac:spMk id="17" creationId="{443E1010-0991-5A25-9630-2678312F0CF9}"/>
          </ac:spMkLst>
        </pc:spChg>
        <pc:spChg chg="add mod">
          <ac:chgData name="SHI Chee Liang" userId="5ad283a9-9a73-442a-bef9-addd70519753" providerId="ADAL" clId="{4FCADB75-9048-40C6-8867-70E0373FFBD0}" dt="2023-08-19T08:30:47.330" v="7580" actId="6549"/>
          <ac:spMkLst>
            <pc:docMk/>
            <pc:sldMk cId="2876087020" sldId="1055"/>
            <ac:spMk id="18" creationId="{F1A94D88-25C9-BBD9-87F3-4A364AB3551A}"/>
          </ac:spMkLst>
        </pc:spChg>
        <pc:spChg chg="add mod">
          <ac:chgData name="SHI Chee Liang" userId="5ad283a9-9a73-442a-bef9-addd70519753" providerId="ADAL" clId="{4FCADB75-9048-40C6-8867-70E0373FFBD0}" dt="2023-08-19T08:54:15.393" v="7910" actId="20577"/>
          <ac:spMkLst>
            <pc:docMk/>
            <pc:sldMk cId="2876087020" sldId="1055"/>
            <ac:spMk id="19" creationId="{BB6D819A-5D84-2FF8-B022-F587FB020093}"/>
          </ac:spMkLst>
        </pc:spChg>
        <pc:spChg chg="add mod">
          <ac:chgData name="SHI Chee Liang" userId="5ad283a9-9a73-442a-bef9-addd70519753" providerId="ADAL" clId="{4FCADB75-9048-40C6-8867-70E0373FFBD0}" dt="2023-08-19T08:53:24.768" v="7905" actId="1076"/>
          <ac:spMkLst>
            <pc:docMk/>
            <pc:sldMk cId="2876087020" sldId="1055"/>
            <ac:spMk id="20" creationId="{D3D1D3C7-9049-1887-B10F-B428C996E23B}"/>
          </ac:spMkLst>
        </pc:spChg>
        <pc:spChg chg="add del mod">
          <ac:chgData name="SHI Chee Liang" userId="5ad283a9-9a73-442a-bef9-addd70519753" providerId="ADAL" clId="{4FCADB75-9048-40C6-8867-70E0373FFBD0}" dt="2023-08-19T08:53:16.455" v="7904" actId="478"/>
          <ac:spMkLst>
            <pc:docMk/>
            <pc:sldMk cId="2876087020" sldId="1055"/>
            <ac:spMk id="21" creationId="{AACE7141-BE88-A463-8900-4DBE7351DD69}"/>
          </ac:spMkLst>
        </pc:spChg>
        <pc:spChg chg="add mod">
          <ac:chgData name="SHI Chee Liang" userId="5ad283a9-9a73-442a-bef9-addd70519753" providerId="ADAL" clId="{4FCADB75-9048-40C6-8867-70E0373FFBD0}" dt="2023-08-19T08:13:40.532" v="7145" actId="1076"/>
          <ac:spMkLst>
            <pc:docMk/>
            <pc:sldMk cId="2876087020" sldId="1055"/>
            <ac:spMk id="22" creationId="{872D5ED2-D3F6-3B22-2A95-BDA2E50F9539}"/>
          </ac:spMkLst>
        </pc:spChg>
        <pc:spChg chg="add mod">
          <ac:chgData name="SHI Chee Liang" userId="5ad283a9-9a73-442a-bef9-addd70519753" providerId="ADAL" clId="{4FCADB75-9048-40C6-8867-70E0373FFBD0}" dt="2023-08-19T08:13:40.532" v="7145" actId="1076"/>
          <ac:spMkLst>
            <pc:docMk/>
            <pc:sldMk cId="2876087020" sldId="1055"/>
            <ac:spMk id="23" creationId="{D771F546-0882-D84E-559B-4A584E8F7AF5}"/>
          </ac:spMkLst>
        </pc:spChg>
        <pc:spChg chg="add mod">
          <ac:chgData name="SHI Chee Liang" userId="5ad283a9-9a73-442a-bef9-addd70519753" providerId="ADAL" clId="{4FCADB75-9048-40C6-8867-70E0373FFBD0}" dt="2023-08-19T08:53:24.768" v="7905" actId="1076"/>
          <ac:spMkLst>
            <pc:docMk/>
            <pc:sldMk cId="2876087020" sldId="1055"/>
            <ac:spMk id="25" creationId="{C17FE50A-E8FA-47AC-0D01-F9148B3058F6}"/>
          </ac:spMkLst>
        </pc:spChg>
        <pc:spChg chg="add mod">
          <ac:chgData name="SHI Chee Liang" userId="5ad283a9-9a73-442a-bef9-addd70519753" providerId="ADAL" clId="{4FCADB75-9048-40C6-8867-70E0373FFBD0}" dt="2023-08-19T08:53:24.768" v="7905" actId="1076"/>
          <ac:spMkLst>
            <pc:docMk/>
            <pc:sldMk cId="2876087020" sldId="1055"/>
            <ac:spMk id="26" creationId="{40785A5F-F0E7-5B0C-139B-1C714A733AEF}"/>
          </ac:spMkLst>
        </pc:spChg>
        <pc:spChg chg="add del mod">
          <ac:chgData name="SHI Chee Liang" userId="5ad283a9-9a73-442a-bef9-addd70519753" providerId="ADAL" clId="{4FCADB75-9048-40C6-8867-70E0373FFBD0}" dt="2023-08-19T08:53:16.455" v="7904" actId="478"/>
          <ac:spMkLst>
            <pc:docMk/>
            <pc:sldMk cId="2876087020" sldId="1055"/>
            <ac:spMk id="28" creationId="{033815CE-FD68-2327-3BA6-A98814570F74}"/>
          </ac:spMkLst>
        </pc:spChg>
        <pc:spChg chg="add del mod">
          <ac:chgData name="SHI Chee Liang" userId="5ad283a9-9a73-442a-bef9-addd70519753" providerId="ADAL" clId="{4FCADB75-9048-40C6-8867-70E0373FFBD0}" dt="2023-08-19T07:21:10.449" v="5268"/>
          <ac:spMkLst>
            <pc:docMk/>
            <pc:sldMk cId="2876087020" sldId="1055"/>
            <ac:spMk id="29" creationId="{9B425A0B-1109-BF21-6DA9-C93E13BF78EC}"/>
          </ac:spMkLst>
        </pc:spChg>
        <pc:spChg chg="add del mod">
          <ac:chgData name="SHI Chee Liang" userId="5ad283a9-9a73-442a-bef9-addd70519753" providerId="ADAL" clId="{4FCADB75-9048-40C6-8867-70E0373FFBD0}" dt="2023-08-19T08:53:16.455" v="7904" actId="478"/>
          <ac:spMkLst>
            <pc:docMk/>
            <pc:sldMk cId="2876087020" sldId="1055"/>
            <ac:spMk id="30" creationId="{49CC1A19-6F50-BDA0-6488-76B1142D11A4}"/>
          </ac:spMkLst>
        </pc:spChg>
        <pc:spChg chg="add mod">
          <ac:chgData name="SHI Chee Liang" userId="5ad283a9-9a73-442a-bef9-addd70519753" providerId="ADAL" clId="{4FCADB75-9048-40C6-8867-70E0373FFBD0}" dt="2023-08-19T12:35:42.845" v="14066" actId="20577"/>
          <ac:spMkLst>
            <pc:docMk/>
            <pc:sldMk cId="2876087020" sldId="1055"/>
            <ac:spMk id="33" creationId="{27B024B6-DE6A-DAF9-768C-4E0A697A3D55}"/>
          </ac:spMkLst>
        </pc:spChg>
        <pc:spChg chg="add mod">
          <ac:chgData name="SHI Chee Liang" userId="5ad283a9-9a73-442a-bef9-addd70519753" providerId="ADAL" clId="{4FCADB75-9048-40C6-8867-70E0373FFBD0}" dt="2023-08-20T10:44:26.124" v="22870" actId="1076"/>
          <ac:spMkLst>
            <pc:docMk/>
            <pc:sldMk cId="2876087020" sldId="1055"/>
            <ac:spMk id="34" creationId="{6EDE121C-C0BD-F7E2-DEE7-4062C744CF55}"/>
          </ac:spMkLst>
        </pc:spChg>
        <pc:spChg chg="add del mod">
          <ac:chgData name="SHI Chee Liang" userId="5ad283a9-9a73-442a-bef9-addd70519753" providerId="ADAL" clId="{4FCADB75-9048-40C6-8867-70E0373FFBD0}" dt="2023-08-19T12:33:46.499" v="13971" actId="478"/>
          <ac:spMkLst>
            <pc:docMk/>
            <pc:sldMk cId="2876087020" sldId="1055"/>
            <ac:spMk id="35" creationId="{A7A4187A-5F70-3D6A-A18D-6D16E9014169}"/>
          </ac:spMkLst>
        </pc:spChg>
        <pc:spChg chg="add mod">
          <ac:chgData name="SHI Chee Liang" userId="5ad283a9-9a73-442a-bef9-addd70519753" providerId="ADAL" clId="{4FCADB75-9048-40C6-8867-70E0373FFBD0}" dt="2023-08-19T08:13:40.532" v="7145" actId="1076"/>
          <ac:spMkLst>
            <pc:docMk/>
            <pc:sldMk cId="2876087020" sldId="1055"/>
            <ac:spMk id="42" creationId="{BDBC80A0-920F-63D6-B1CB-10E712380CCB}"/>
          </ac:spMkLst>
        </pc:spChg>
        <pc:spChg chg="add mod">
          <ac:chgData name="SHI Chee Liang" userId="5ad283a9-9a73-442a-bef9-addd70519753" providerId="ADAL" clId="{4FCADB75-9048-40C6-8867-70E0373FFBD0}" dt="2023-08-19T08:13:40.532" v="7145" actId="1076"/>
          <ac:spMkLst>
            <pc:docMk/>
            <pc:sldMk cId="2876087020" sldId="1055"/>
            <ac:spMk id="43" creationId="{B9F0682C-2319-13F5-131F-BD4AD2D3E120}"/>
          </ac:spMkLst>
        </pc:spChg>
        <pc:spChg chg="add mod">
          <ac:chgData name="SHI Chee Liang" userId="5ad283a9-9a73-442a-bef9-addd70519753" providerId="ADAL" clId="{4FCADB75-9048-40C6-8867-70E0373FFBD0}" dt="2023-08-19T08:13:40.532" v="7145" actId="1076"/>
          <ac:spMkLst>
            <pc:docMk/>
            <pc:sldMk cId="2876087020" sldId="1055"/>
            <ac:spMk id="44" creationId="{FB1E4F58-90E2-69AB-C436-9E0E648709C1}"/>
          </ac:spMkLst>
        </pc:spChg>
        <pc:spChg chg="add mod">
          <ac:chgData name="SHI Chee Liang" userId="5ad283a9-9a73-442a-bef9-addd70519753" providerId="ADAL" clId="{4FCADB75-9048-40C6-8867-70E0373FFBD0}" dt="2023-08-19T08:13:40.532" v="7145" actId="1076"/>
          <ac:spMkLst>
            <pc:docMk/>
            <pc:sldMk cId="2876087020" sldId="1055"/>
            <ac:spMk id="45" creationId="{E6958450-4195-B8EB-5C60-A5A6512CB777}"/>
          </ac:spMkLst>
        </pc:spChg>
        <pc:spChg chg="add mod">
          <ac:chgData name="SHI Chee Liang" userId="5ad283a9-9a73-442a-bef9-addd70519753" providerId="ADAL" clId="{4FCADB75-9048-40C6-8867-70E0373FFBD0}" dt="2023-08-19T08:13:40.532" v="7145" actId="1076"/>
          <ac:spMkLst>
            <pc:docMk/>
            <pc:sldMk cId="2876087020" sldId="1055"/>
            <ac:spMk id="46" creationId="{EFCEED92-369D-C087-DB37-7D3D7731838D}"/>
          </ac:spMkLst>
        </pc:spChg>
        <pc:spChg chg="add del mod">
          <ac:chgData name="SHI Chee Liang" userId="5ad283a9-9a73-442a-bef9-addd70519753" providerId="ADAL" clId="{4FCADB75-9048-40C6-8867-70E0373FFBD0}" dt="2023-08-19T07:53:47.253" v="6748" actId="478"/>
          <ac:spMkLst>
            <pc:docMk/>
            <pc:sldMk cId="2876087020" sldId="1055"/>
            <ac:spMk id="48" creationId="{8778B16F-91F3-B4AD-B1A3-9B19E18C2A63}"/>
          </ac:spMkLst>
        </pc:spChg>
        <pc:spChg chg="add mod">
          <ac:chgData name="SHI Chee Liang" userId="5ad283a9-9a73-442a-bef9-addd70519753" providerId="ADAL" clId="{4FCADB75-9048-40C6-8867-70E0373FFBD0}" dt="2023-08-19T08:13:40.532" v="7145" actId="1076"/>
          <ac:spMkLst>
            <pc:docMk/>
            <pc:sldMk cId="2876087020" sldId="1055"/>
            <ac:spMk id="49" creationId="{EF425A4E-7D82-3364-0460-BFBB768C1604}"/>
          </ac:spMkLst>
        </pc:spChg>
        <pc:spChg chg="add mod">
          <ac:chgData name="SHI Chee Liang" userId="5ad283a9-9a73-442a-bef9-addd70519753" providerId="ADAL" clId="{4FCADB75-9048-40C6-8867-70E0373FFBD0}" dt="2023-08-19T08:31:08.615" v="7587" actId="20577"/>
          <ac:spMkLst>
            <pc:docMk/>
            <pc:sldMk cId="2876087020" sldId="1055"/>
            <ac:spMk id="50" creationId="{5E756F4D-1445-5373-ED3F-CEA69302F154}"/>
          </ac:spMkLst>
        </pc:spChg>
        <pc:spChg chg="add mod">
          <ac:chgData name="SHI Chee Liang" userId="5ad283a9-9a73-442a-bef9-addd70519753" providerId="ADAL" clId="{4FCADB75-9048-40C6-8867-70E0373FFBD0}" dt="2023-08-19T08:13:40.532" v="7145" actId="1076"/>
          <ac:spMkLst>
            <pc:docMk/>
            <pc:sldMk cId="2876087020" sldId="1055"/>
            <ac:spMk id="51" creationId="{74ED5C2D-F2CE-6D0E-7B33-3470A6A9D021}"/>
          </ac:spMkLst>
        </pc:spChg>
        <pc:spChg chg="add mod">
          <ac:chgData name="SHI Chee Liang" userId="5ad283a9-9a73-442a-bef9-addd70519753" providerId="ADAL" clId="{4FCADB75-9048-40C6-8867-70E0373FFBD0}" dt="2023-08-19T08:13:40.532" v="7145" actId="1076"/>
          <ac:spMkLst>
            <pc:docMk/>
            <pc:sldMk cId="2876087020" sldId="1055"/>
            <ac:spMk id="52" creationId="{3E703B4A-B2E1-0C79-E58A-3C3498EDFE16}"/>
          </ac:spMkLst>
        </pc:spChg>
        <pc:spChg chg="add mod">
          <ac:chgData name="SHI Chee Liang" userId="5ad283a9-9a73-442a-bef9-addd70519753" providerId="ADAL" clId="{4FCADB75-9048-40C6-8867-70E0373FFBD0}" dt="2023-08-19T08:13:40.532" v="7145" actId="1076"/>
          <ac:spMkLst>
            <pc:docMk/>
            <pc:sldMk cId="2876087020" sldId="1055"/>
            <ac:spMk id="53" creationId="{9FAB207B-424D-39D7-EE7F-DE4DA6937B7C}"/>
          </ac:spMkLst>
        </pc:spChg>
        <pc:spChg chg="add mod">
          <ac:chgData name="SHI Chee Liang" userId="5ad283a9-9a73-442a-bef9-addd70519753" providerId="ADAL" clId="{4FCADB75-9048-40C6-8867-70E0373FFBD0}" dt="2023-08-19T08:14:38.175" v="7275" actId="404"/>
          <ac:spMkLst>
            <pc:docMk/>
            <pc:sldMk cId="2876087020" sldId="1055"/>
            <ac:spMk id="54" creationId="{C03A332A-DF5D-2F07-5F1D-BD362A169C33}"/>
          </ac:spMkLst>
        </pc:spChg>
        <pc:spChg chg="add mod">
          <ac:chgData name="SHI Chee Liang" userId="5ad283a9-9a73-442a-bef9-addd70519753" providerId="ADAL" clId="{4FCADB75-9048-40C6-8867-70E0373FFBD0}" dt="2023-08-19T12:36:03.804" v="14123" actId="20577"/>
          <ac:spMkLst>
            <pc:docMk/>
            <pc:sldMk cId="2876087020" sldId="1055"/>
            <ac:spMk id="56" creationId="{67F1D155-9178-D368-1D9A-09B6A3CA2DB7}"/>
          </ac:spMkLst>
        </pc:spChg>
        <pc:cxnChg chg="add mod">
          <ac:chgData name="SHI Chee Liang" userId="5ad283a9-9a73-442a-bef9-addd70519753" providerId="ADAL" clId="{4FCADB75-9048-40C6-8867-70E0373FFBD0}" dt="2023-08-19T08:13:40.532" v="7145" actId="1076"/>
          <ac:cxnSpMkLst>
            <pc:docMk/>
            <pc:sldMk cId="2876087020" sldId="1055"/>
            <ac:cxnSpMk id="24" creationId="{06A87ADC-4868-76BF-36EF-884D312FB2AB}"/>
          </ac:cxnSpMkLst>
        </pc:cxnChg>
        <pc:cxnChg chg="add mod">
          <ac:chgData name="SHI Chee Liang" userId="5ad283a9-9a73-442a-bef9-addd70519753" providerId="ADAL" clId="{4FCADB75-9048-40C6-8867-70E0373FFBD0}" dt="2023-08-19T08:53:24.768" v="7905" actId="1076"/>
          <ac:cxnSpMkLst>
            <pc:docMk/>
            <pc:sldMk cId="2876087020" sldId="1055"/>
            <ac:cxnSpMk id="27" creationId="{9AAE529D-8203-3521-3534-1A865D9B4ADE}"/>
          </ac:cxnSpMkLst>
        </pc:cxnChg>
        <pc:cxnChg chg="add del mod">
          <ac:chgData name="SHI Chee Liang" userId="5ad283a9-9a73-442a-bef9-addd70519753" providerId="ADAL" clId="{4FCADB75-9048-40C6-8867-70E0373FFBD0}" dt="2023-08-19T08:53:16.455" v="7904" actId="478"/>
          <ac:cxnSpMkLst>
            <pc:docMk/>
            <pc:sldMk cId="2876087020" sldId="1055"/>
            <ac:cxnSpMk id="31" creationId="{B6136C0C-11CA-4EB0-2891-485F7080669A}"/>
          </ac:cxnSpMkLst>
        </pc:cxnChg>
        <pc:cxnChg chg="add del mod">
          <ac:chgData name="SHI Chee Liang" userId="5ad283a9-9a73-442a-bef9-addd70519753" providerId="ADAL" clId="{4FCADB75-9048-40C6-8867-70E0373FFBD0}" dt="2023-08-19T07:31:32.649" v="5909" actId="478"/>
          <ac:cxnSpMkLst>
            <pc:docMk/>
            <pc:sldMk cId="2876087020" sldId="1055"/>
            <ac:cxnSpMk id="32" creationId="{AD5CD110-AB94-DEB8-9A89-7550EFD756E5}"/>
          </ac:cxnSpMkLst>
        </pc:cxnChg>
        <pc:cxnChg chg="add mod">
          <ac:chgData name="SHI Chee Liang" userId="5ad283a9-9a73-442a-bef9-addd70519753" providerId="ADAL" clId="{4FCADB75-9048-40C6-8867-70E0373FFBD0}" dt="2023-08-19T12:34:56.592" v="14046" actId="1076"/>
          <ac:cxnSpMkLst>
            <pc:docMk/>
            <pc:sldMk cId="2876087020" sldId="1055"/>
            <ac:cxnSpMk id="36" creationId="{69213CD8-0F7C-CFAC-487D-0D5FE9E48726}"/>
          </ac:cxnSpMkLst>
        </pc:cxnChg>
        <pc:cxnChg chg="add del mod">
          <ac:chgData name="SHI Chee Liang" userId="5ad283a9-9a73-442a-bef9-addd70519753" providerId="ADAL" clId="{4FCADB75-9048-40C6-8867-70E0373FFBD0}" dt="2023-08-19T12:33:48.366" v="13972" actId="478"/>
          <ac:cxnSpMkLst>
            <pc:docMk/>
            <pc:sldMk cId="2876087020" sldId="1055"/>
            <ac:cxnSpMk id="38" creationId="{F541C92B-35CB-C397-B6ED-60039B4D635A}"/>
          </ac:cxnSpMkLst>
        </pc:cxnChg>
      </pc:sldChg>
      <pc:sldChg chg="del">
        <pc:chgData name="SHI Chee Liang" userId="5ad283a9-9a73-442a-bef9-addd70519753" providerId="ADAL" clId="{4FCADB75-9048-40C6-8867-70E0373FFBD0}" dt="2023-08-19T20:24:45.484" v="21092" actId="47"/>
        <pc:sldMkLst>
          <pc:docMk/>
          <pc:sldMk cId="2837059640" sldId="1056"/>
        </pc:sldMkLst>
      </pc:sldChg>
      <pc:sldChg chg="modSp mod">
        <pc:chgData name="SHI Chee Liang" userId="5ad283a9-9a73-442a-bef9-addd70519753" providerId="ADAL" clId="{4FCADB75-9048-40C6-8867-70E0373FFBD0}" dt="2023-08-19T09:15:56.642" v="8714" actId="20577"/>
        <pc:sldMkLst>
          <pc:docMk/>
          <pc:sldMk cId="113056044" sldId="1057"/>
        </pc:sldMkLst>
        <pc:spChg chg="mod">
          <ac:chgData name="SHI Chee Liang" userId="5ad283a9-9a73-442a-bef9-addd70519753" providerId="ADAL" clId="{4FCADB75-9048-40C6-8867-70E0373FFBD0}" dt="2023-08-19T09:15:56.642" v="8714" actId="20577"/>
          <ac:spMkLst>
            <pc:docMk/>
            <pc:sldMk cId="113056044" sldId="1057"/>
            <ac:spMk id="5" creationId="{999ECD8B-06EE-3340-2A9A-014918A4369A}"/>
          </ac:spMkLst>
        </pc:spChg>
      </pc:sldChg>
      <pc:sldChg chg="addSp delSp modSp add mod">
        <pc:chgData name="SHI Chee Liang" userId="5ad283a9-9a73-442a-bef9-addd70519753" providerId="ADAL" clId="{4FCADB75-9048-40C6-8867-70E0373FFBD0}" dt="2023-08-20T04:10:12.386" v="22545" actId="20577"/>
        <pc:sldMkLst>
          <pc:docMk/>
          <pc:sldMk cId="2100379444" sldId="1058"/>
        </pc:sldMkLst>
        <pc:spChg chg="mod">
          <ac:chgData name="SHI Chee Liang" userId="5ad283a9-9a73-442a-bef9-addd70519753" providerId="ADAL" clId="{4FCADB75-9048-40C6-8867-70E0373FFBD0}" dt="2023-08-19T08:07:54.499" v="7055" actId="1076"/>
          <ac:spMkLst>
            <pc:docMk/>
            <pc:sldMk cId="2100379444" sldId="1058"/>
            <ac:spMk id="2" creationId="{2D47BE60-4F73-E0FB-85AB-9CD4E24CAB3F}"/>
          </ac:spMkLst>
        </pc:spChg>
        <pc:spChg chg="mod">
          <ac:chgData name="SHI Chee Liang" userId="5ad283a9-9a73-442a-bef9-addd70519753" providerId="ADAL" clId="{4FCADB75-9048-40C6-8867-70E0373FFBD0}" dt="2023-08-19T09:03:56.980" v="8524" actId="1076"/>
          <ac:spMkLst>
            <pc:docMk/>
            <pc:sldMk cId="2100379444" sldId="1058"/>
            <ac:spMk id="3" creationId="{C490FBEC-DE3E-FE13-4A58-BCEEF787729D}"/>
          </ac:spMkLst>
        </pc:spChg>
        <pc:spChg chg="mod">
          <ac:chgData name="SHI Chee Liang" userId="5ad283a9-9a73-442a-bef9-addd70519753" providerId="ADAL" clId="{4FCADB75-9048-40C6-8867-70E0373FFBD0}" dt="2023-08-19T09:04:06.038" v="8526" actId="14100"/>
          <ac:spMkLst>
            <pc:docMk/>
            <pc:sldMk cId="2100379444" sldId="1058"/>
            <ac:spMk id="4" creationId="{058AB362-47DF-7AE8-16DD-CBB984D93BEA}"/>
          </ac:spMkLst>
        </pc:spChg>
        <pc:spChg chg="mod">
          <ac:chgData name="SHI Chee Liang" userId="5ad283a9-9a73-442a-bef9-addd70519753" providerId="ADAL" clId="{4FCADB75-9048-40C6-8867-70E0373FFBD0}" dt="2023-08-19T09:04:15.894" v="8527" actId="1076"/>
          <ac:spMkLst>
            <pc:docMk/>
            <pc:sldMk cId="2100379444" sldId="1058"/>
            <ac:spMk id="5" creationId="{91748E35-AEFF-F51F-CEC3-9DF4B90A617F}"/>
          </ac:spMkLst>
        </pc:spChg>
        <pc:spChg chg="mod">
          <ac:chgData name="SHI Chee Liang" userId="5ad283a9-9a73-442a-bef9-addd70519753" providerId="ADAL" clId="{4FCADB75-9048-40C6-8867-70E0373FFBD0}" dt="2023-08-19T09:04:15.894" v="8527" actId="1076"/>
          <ac:spMkLst>
            <pc:docMk/>
            <pc:sldMk cId="2100379444" sldId="1058"/>
            <ac:spMk id="6" creationId="{BA008824-B963-2789-36AA-C431688507CF}"/>
          </ac:spMkLst>
        </pc:spChg>
        <pc:spChg chg="mod">
          <ac:chgData name="SHI Chee Liang" userId="5ad283a9-9a73-442a-bef9-addd70519753" providerId="ADAL" clId="{4FCADB75-9048-40C6-8867-70E0373FFBD0}" dt="2023-08-19T08:06:43.561" v="7048" actId="20577"/>
          <ac:spMkLst>
            <pc:docMk/>
            <pc:sldMk cId="2100379444" sldId="1058"/>
            <ac:spMk id="8" creationId="{6D7C346E-8C8F-90FF-9121-A70DD2E9539B}"/>
          </ac:spMkLst>
        </pc:spChg>
        <pc:spChg chg="mod">
          <ac:chgData name="SHI Chee Liang" userId="5ad283a9-9a73-442a-bef9-addd70519753" providerId="ADAL" clId="{4FCADB75-9048-40C6-8867-70E0373FFBD0}" dt="2023-08-19T09:04:06.038" v="8526" actId="14100"/>
          <ac:spMkLst>
            <pc:docMk/>
            <pc:sldMk cId="2100379444" sldId="1058"/>
            <ac:spMk id="9" creationId="{5CAC7BC1-1544-E1AA-7A2F-1191E759829B}"/>
          </ac:spMkLst>
        </pc:spChg>
        <pc:spChg chg="del">
          <ac:chgData name="SHI Chee Liang" userId="5ad283a9-9a73-442a-bef9-addd70519753" providerId="ADAL" clId="{4FCADB75-9048-40C6-8867-70E0373FFBD0}" dt="2023-08-19T08:06:59.208" v="7049" actId="478"/>
          <ac:spMkLst>
            <pc:docMk/>
            <pc:sldMk cId="2100379444" sldId="1058"/>
            <ac:spMk id="12" creationId="{694BBBF9-2872-0CB1-D4CA-6BC53C38DF4D}"/>
          </ac:spMkLst>
        </pc:spChg>
        <pc:spChg chg="mod">
          <ac:chgData name="SHI Chee Liang" userId="5ad283a9-9a73-442a-bef9-addd70519753" providerId="ADAL" clId="{4FCADB75-9048-40C6-8867-70E0373FFBD0}" dt="2023-08-20T04:10:12.386" v="22545" actId="20577"/>
          <ac:spMkLst>
            <pc:docMk/>
            <pc:sldMk cId="2100379444" sldId="1058"/>
            <ac:spMk id="13" creationId="{74A50F17-8B19-5BCE-14D0-AD92AEB4E673}"/>
          </ac:spMkLst>
        </pc:spChg>
        <pc:spChg chg="add mod">
          <ac:chgData name="SHI Chee Liang" userId="5ad283a9-9a73-442a-bef9-addd70519753" providerId="ADAL" clId="{4FCADB75-9048-40C6-8867-70E0373FFBD0}" dt="2023-08-19T09:04:06.038" v="8526" actId="14100"/>
          <ac:spMkLst>
            <pc:docMk/>
            <pc:sldMk cId="2100379444" sldId="1058"/>
            <ac:spMk id="14" creationId="{2D9AC6EF-7E79-58CF-3BA4-DB527C7ECB30}"/>
          </ac:spMkLst>
        </pc:spChg>
        <pc:spChg chg="mod">
          <ac:chgData name="SHI Chee Liang" userId="5ad283a9-9a73-442a-bef9-addd70519753" providerId="ADAL" clId="{4FCADB75-9048-40C6-8867-70E0373FFBD0}" dt="2023-08-19T09:07:18.892" v="8654" actId="20577"/>
          <ac:spMkLst>
            <pc:docMk/>
            <pc:sldMk cId="2100379444" sldId="1058"/>
            <ac:spMk id="18" creationId="{F1A94D88-25C9-BBD9-87F3-4A364AB3551A}"/>
          </ac:spMkLst>
        </pc:spChg>
        <pc:spChg chg="del">
          <ac:chgData name="SHI Chee Liang" userId="5ad283a9-9a73-442a-bef9-addd70519753" providerId="ADAL" clId="{4FCADB75-9048-40C6-8867-70E0373FFBD0}" dt="2023-08-19T08:07:02.909" v="7050" actId="478"/>
          <ac:spMkLst>
            <pc:docMk/>
            <pc:sldMk cId="2100379444" sldId="1058"/>
            <ac:spMk id="19" creationId="{BB6D819A-5D84-2FF8-B022-F587FB020093}"/>
          </ac:spMkLst>
        </pc:spChg>
        <pc:spChg chg="mod">
          <ac:chgData name="SHI Chee Liang" userId="5ad283a9-9a73-442a-bef9-addd70519753" providerId="ADAL" clId="{4FCADB75-9048-40C6-8867-70E0373FFBD0}" dt="2023-08-19T09:04:15.894" v="8527" actId="1076"/>
          <ac:spMkLst>
            <pc:docMk/>
            <pc:sldMk cId="2100379444" sldId="1058"/>
            <ac:spMk id="20" creationId="{D3D1D3C7-9049-1887-B10F-B428C996E23B}"/>
          </ac:spMkLst>
        </pc:spChg>
        <pc:spChg chg="mod">
          <ac:chgData name="SHI Chee Liang" userId="5ad283a9-9a73-442a-bef9-addd70519753" providerId="ADAL" clId="{4FCADB75-9048-40C6-8867-70E0373FFBD0}" dt="2023-08-19T09:07:16.133" v="8653" actId="20577"/>
          <ac:spMkLst>
            <pc:docMk/>
            <pc:sldMk cId="2100379444" sldId="1058"/>
            <ac:spMk id="21" creationId="{AACE7141-BE88-A463-8900-4DBE7351DD69}"/>
          </ac:spMkLst>
        </pc:spChg>
        <pc:spChg chg="mod">
          <ac:chgData name="SHI Chee Liang" userId="5ad283a9-9a73-442a-bef9-addd70519753" providerId="ADAL" clId="{4FCADB75-9048-40C6-8867-70E0373FFBD0}" dt="2023-08-19T09:04:51.150" v="8562" actId="1076"/>
          <ac:spMkLst>
            <pc:docMk/>
            <pc:sldMk cId="2100379444" sldId="1058"/>
            <ac:spMk id="22" creationId="{872D5ED2-D3F6-3B22-2A95-BDA2E50F9539}"/>
          </ac:spMkLst>
        </pc:spChg>
        <pc:spChg chg="mod">
          <ac:chgData name="SHI Chee Liang" userId="5ad283a9-9a73-442a-bef9-addd70519753" providerId="ADAL" clId="{4FCADB75-9048-40C6-8867-70E0373FFBD0}" dt="2023-08-19T09:04:51.150" v="8562" actId="1076"/>
          <ac:spMkLst>
            <pc:docMk/>
            <pc:sldMk cId="2100379444" sldId="1058"/>
            <ac:spMk id="23" creationId="{D771F546-0882-D84E-559B-4A584E8F7AF5}"/>
          </ac:spMkLst>
        </pc:spChg>
        <pc:spChg chg="mod">
          <ac:chgData name="SHI Chee Liang" userId="5ad283a9-9a73-442a-bef9-addd70519753" providerId="ADAL" clId="{4FCADB75-9048-40C6-8867-70E0373FFBD0}" dt="2023-08-19T09:04:15.894" v="8527" actId="1076"/>
          <ac:spMkLst>
            <pc:docMk/>
            <pc:sldMk cId="2100379444" sldId="1058"/>
            <ac:spMk id="25" creationId="{C17FE50A-E8FA-47AC-0D01-F9148B3058F6}"/>
          </ac:spMkLst>
        </pc:spChg>
        <pc:spChg chg="mod">
          <ac:chgData name="SHI Chee Liang" userId="5ad283a9-9a73-442a-bef9-addd70519753" providerId="ADAL" clId="{4FCADB75-9048-40C6-8867-70E0373FFBD0}" dt="2023-08-19T09:04:15.894" v="8527" actId="1076"/>
          <ac:spMkLst>
            <pc:docMk/>
            <pc:sldMk cId="2100379444" sldId="1058"/>
            <ac:spMk id="26" creationId="{40785A5F-F0E7-5B0C-139B-1C714A733AEF}"/>
          </ac:spMkLst>
        </pc:spChg>
        <pc:spChg chg="mod">
          <ac:chgData name="SHI Chee Liang" userId="5ad283a9-9a73-442a-bef9-addd70519753" providerId="ADAL" clId="{4FCADB75-9048-40C6-8867-70E0373FFBD0}" dt="2023-08-19T09:03:56.980" v="8524" actId="1076"/>
          <ac:spMkLst>
            <pc:docMk/>
            <pc:sldMk cId="2100379444" sldId="1058"/>
            <ac:spMk id="28" creationId="{033815CE-FD68-2327-3BA6-A98814570F74}"/>
          </ac:spMkLst>
        </pc:spChg>
        <pc:spChg chg="add mod">
          <ac:chgData name="SHI Chee Liang" userId="5ad283a9-9a73-442a-bef9-addd70519753" providerId="ADAL" clId="{4FCADB75-9048-40C6-8867-70E0373FFBD0}" dt="2023-08-19T09:04:15.894" v="8527" actId="1076"/>
          <ac:spMkLst>
            <pc:docMk/>
            <pc:sldMk cId="2100379444" sldId="1058"/>
            <ac:spMk id="29" creationId="{1C39AD5D-6B8C-AA11-42FE-0D8ED33B48D1}"/>
          </ac:spMkLst>
        </pc:spChg>
        <pc:spChg chg="mod">
          <ac:chgData name="SHI Chee Liang" userId="5ad283a9-9a73-442a-bef9-addd70519753" providerId="ADAL" clId="{4FCADB75-9048-40C6-8867-70E0373FFBD0}" dt="2023-08-19T09:03:56.980" v="8524" actId="1076"/>
          <ac:spMkLst>
            <pc:docMk/>
            <pc:sldMk cId="2100379444" sldId="1058"/>
            <ac:spMk id="30" creationId="{49CC1A19-6F50-BDA0-6488-76B1142D11A4}"/>
          </ac:spMkLst>
        </pc:spChg>
        <pc:spChg chg="add mod">
          <ac:chgData name="SHI Chee Liang" userId="5ad283a9-9a73-442a-bef9-addd70519753" providerId="ADAL" clId="{4FCADB75-9048-40C6-8867-70E0373FFBD0}" dt="2023-08-19T09:04:15.894" v="8527" actId="1076"/>
          <ac:spMkLst>
            <pc:docMk/>
            <pc:sldMk cId="2100379444" sldId="1058"/>
            <ac:spMk id="32" creationId="{218F0D4B-CC5E-1848-F78E-2D49CD130765}"/>
          </ac:spMkLst>
        </pc:spChg>
        <pc:spChg chg="mod">
          <ac:chgData name="SHI Chee Liang" userId="5ad283a9-9a73-442a-bef9-addd70519753" providerId="ADAL" clId="{4FCADB75-9048-40C6-8867-70E0373FFBD0}" dt="2023-08-19T17:25:51.613" v="19573" actId="20577"/>
          <ac:spMkLst>
            <pc:docMk/>
            <pc:sldMk cId="2100379444" sldId="1058"/>
            <ac:spMk id="33" creationId="{27B024B6-DE6A-DAF9-768C-4E0A697A3D55}"/>
          </ac:spMkLst>
        </pc:spChg>
        <pc:spChg chg="del mod">
          <ac:chgData name="SHI Chee Liang" userId="5ad283a9-9a73-442a-bef9-addd70519753" providerId="ADAL" clId="{4FCADB75-9048-40C6-8867-70E0373FFBD0}" dt="2023-08-19T08:55:34.749" v="7963" actId="478"/>
          <ac:spMkLst>
            <pc:docMk/>
            <pc:sldMk cId="2100379444" sldId="1058"/>
            <ac:spMk id="34" creationId="{6EDE121C-C0BD-F7E2-DEE7-4062C744CF55}"/>
          </ac:spMkLst>
        </pc:spChg>
        <pc:spChg chg="del mod">
          <ac:chgData name="SHI Chee Liang" userId="5ad283a9-9a73-442a-bef9-addd70519753" providerId="ADAL" clId="{4FCADB75-9048-40C6-8867-70E0373FFBD0}" dt="2023-08-19T08:09:55.840" v="7108" actId="478"/>
          <ac:spMkLst>
            <pc:docMk/>
            <pc:sldMk cId="2100379444" sldId="1058"/>
            <ac:spMk id="35" creationId="{A7A4187A-5F70-3D6A-A18D-6D16E9014169}"/>
          </ac:spMkLst>
        </pc:spChg>
        <pc:spChg chg="add mod">
          <ac:chgData name="SHI Chee Liang" userId="5ad283a9-9a73-442a-bef9-addd70519753" providerId="ADAL" clId="{4FCADB75-9048-40C6-8867-70E0373FFBD0}" dt="2023-08-19T09:04:15.894" v="8527" actId="1076"/>
          <ac:spMkLst>
            <pc:docMk/>
            <pc:sldMk cId="2100379444" sldId="1058"/>
            <ac:spMk id="39" creationId="{CED31D02-D159-4136-488A-74D31858BE74}"/>
          </ac:spMkLst>
        </pc:spChg>
        <pc:spChg chg="del">
          <ac:chgData name="SHI Chee Liang" userId="5ad283a9-9a73-442a-bef9-addd70519753" providerId="ADAL" clId="{4FCADB75-9048-40C6-8867-70E0373FFBD0}" dt="2023-08-19T08:07:02.909" v="7050" actId="478"/>
          <ac:spMkLst>
            <pc:docMk/>
            <pc:sldMk cId="2100379444" sldId="1058"/>
            <ac:spMk id="42" creationId="{BDBC80A0-920F-63D6-B1CB-10E712380CCB}"/>
          </ac:spMkLst>
        </pc:spChg>
        <pc:spChg chg="del">
          <ac:chgData name="SHI Chee Liang" userId="5ad283a9-9a73-442a-bef9-addd70519753" providerId="ADAL" clId="{4FCADB75-9048-40C6-8867-70E0373FFBD0}" dt="2023-08-19T08:07:02.909" v="7050" actId="478"/>
          <ac:spMkLst>
            <pc:docMk/>
            <pc:sldMk cId="2100379444" sldId="1058"/>
            <ac:spMk id="43" creationId="{B9F0682C-2319-13F5-131F-BD4AD2D3E120}"/>
          </ac:spMkLst>
        </pc:spChg>
        <pc:spChg chg="del">
          <ac:chgData name="SHI Chee Liang" userId="5ad283a9-9a73-442a-bef9-addd70519753" providerId="ADAL" clId="{4FCADB75-9048-40C6-8867-70E0373FFBD0}" dt="2023-08-19T08:07:02.909" v="7050" actId="478"/>
          <ac:spMkLst>
            <pc:docMk/>
            <pc:sldMk cId="2100379444" sldId="1058"/>
            <ac:spMk id="44" creationId="{FB1E4F58-90E2-69AB-C436-9E0E648709C1}"/>
          </ac:spMkLst>
        </pc:spChg>
        <pc:spChg chg="del">
          <ac:chgData name="SHI Chee Liang" userId="5ad283a9-9a73-442a-bef9-addd70519753" providerId="ADAL" clId="{4FCADB75-9048-40C6-8867-70E0373FFBD0}" dt="2023-08-19T08:07:02.909" v="7050" actId="478"/>
          <ac:spMkLst>
            <pc:docMk/>
            <pc:sldMk cId="2100379444" sldId="1058"/>
            <ac:spMk id="45" creationId="{E6958450-4195-B8EB-5C60-A5A6512CB777}"/>
          </ac:spMkLst>
        </pc:spChg>
        <pc:spChg chg="del">
          <ac:chgData name="SHI Chee Liang" userId="5ad283a9-9a73-442a-bef9-addd70519753" providerId="ADAL" clId="{4FCADB75-9048-40C6-8867-70E0373FFBD0}" dt="2023-08-19T08:07:02.909" v="7050" actId="478"/>
          <ac:spMkLst>
            <pc:docMk/>
            <pc:sldMk cId="2100379444" sldId="1058"/>
            <ac:spMk id="46" creationId="{EFCEED92-369D-C087-DB37-7D3D7731838D}"/>
          </ac:spMkLst>
        </pc:spChg>
        <pc:spChg chg="del">
          <ac:chgData name="SHI Chee Liang" userId="5ad283a9-9a73-442a-bef9-addd70519753" providerId="ADAL" clId="{4FCADB75-9048-40C6-8867-70E0373FFBD0}" dt="2023-08-19T08:07:02.909" v="7050" actId="478"/>
          <ac:spMkLst>
            <pc:docMk/>
            <pc:sldMk cId="2100379444" sldId="1058"/>
            <ac:spMk id="49" creationId="{EF425A4E-7D82-3364-0460-BFBB768C1604}"/>
          </ac:spMkLst>
        </pc:spChg>
        <pc:spChg chg="del">
          <ac:chgData name="SHI Chee Liang" userId="5ad283a9-9a73-442a-bef9-addd70519753" providerId="ADAL" clId="{4FCADB75-9048-40C6-8867-70E0373FFBD0}" dt="2023-08-19T08:07:02.909" v="7050" actId="478"/>
          <ac:spMkLst>
            <pc:docMk/>
            <pc:sldMk cId="2100379444" sldId="1058"/>
            <ac:spMk id="50" creationId="{5E756F4D-1445-5373-ED3F-CEA69302F154}"/>
          </ac:spMkLst>
        </pc:spChg>
        <pc:spChg chg="del">
          <ac:chgData name="SHI Chee Liang" userId="5ad283a9-9a73-442a-bef9-addd70519753" providerId="ADAL" clId="{4FCADB75-9048-40C6-8867-70E0373FFBD0}" dt="2023-08-19T08:07:02.909" v="7050" actId="478"/>
          <ac:spMkLst>
            <pc:docMk/>
            <pc:sldMk cId="2100379444" sldId="1058"/>
            <ac:spMk id="51" creationId="{74ED5C2D-F2CE-6D0E-7B33-3470A6A9D021}"/>
          </ac:spMkLst>
        </pc:spChg>
        <pc:spChg chg="del">
          <ac:chgData name="SHI Chee Liang" userId="5ad283a9-9a73-442a-bef9-addd70519753" providerId="ADAL" clId="{4FCADB75-9048-40C6-8867-70E0373FFBD0}" dt="2023-08-19T08:07:02.909" v="7050" actId="478"/>
          <ac:spMkLst>
            <pc:docMk/>
            <pc:sldMk cId="2100379444" sldId="1058"/>
            <ac:spMk id="52" creationId="{3E703B4A-B2E1-0C79-E58A-3C3498EDFE16}"/>
          </ac:spMkLst>
        </pc:spChg>
        <pc:spChg chg="del">
          <ac:chgData name="SHI Chee Liang" userId="5ad283a9-9a73-442a-bef9-addd70519753" providerId="ADAL" clId="{4FCADB75-9048-40C6-8867-70E0373FFBD0}" dt="2023-08-19T08:07:02.909" v="7050" actId="478"/>
          <ac:spMkLst>
            <pc:docMk/>
            <pc:sldMk cId="2100379444" sldId="1058"/>
            <ac:spMk id="53" creationId="{9FAB207B-424D-39D7-EE7F-DE4DA6937B7C}"/>
          </ac:spMkLst>
        </pc:spChg>
        <pc:cxnChg chg="add mod">
          <ac:chgData name="SHI Chee Liang" userId="5ad283a9-9a73-442a-bef9-addd70519753" providerId="ADAL" clId="{4FCADB75-9048-40C6-8867-70E0373FFBD0}" dt="2023-08-19T09:04:15.894" v="8527" actId="1076"/>
          <ac:cxnSpMkLst>
            <pc:docMk/>
            <pc:sldMk cId="2100379444" sldId="1058"/>
            <ac:cxnSpMk id="15" creationId="{B441BE3B-A692-5CC8-6566-30E6145AC7A9}"/>
          </ac:cxnSpMkLst>
        </pc:cxnChg>
        <pc:cxnChg chg="add mod">
          <ac:chgData name="SHI Chee Liang" userId="5ad283a9-9a73-442a-bef9-addd70519753" providerId="ADAL" clId="{4FCADB75-9048-40C6-8867-70E0373FFBD0}" dt="2023-08-19T09:04:15.894" v="8527" actId="1076"/>
          <ac:cxnSpMkLst>
            <pc:docMk/>
            <pc:sldMk cId="2100379444" sldId="1058"/>
            <ac:cxnSpMk id="17" creationId="{3D5ABB2C-29C0-388A-936B-129D9F15BF98}"/>
          </ac:cxnSpMkLst>
        </pc:cxnChg>
        <pc:cxnChg chg="mod">
          <ac:chgData name="SHI Chee Liang" userId="5ad283a9-9a73-442a-bef9-addd70519753" providerId="ADAL" clId="{4FCADB75-9048-40C6-8867-70E0373FFBD0}" dt="2023-08-19T09:04:51.150" v="8562" actId="1076"/>
          <ac:cxnSpMkLst>
            <pc:docMk/>
            <pc:sldMk cId="2100379444" sldId="1058"/>
            <ac:cxnSpMk id="24" creationId="{06A87ADC-4868-76BF-36EF-884D312FB2AB}"/>
          </ac:cxnSpMkLst>
        </pc:cxnChg>
        <pc:cxnChg chg="del mod">
          <ac:chgData name="SHI Chee Liang" userId="5ad283a9-9a73-442a-bef9-addd70519753" providerId="ADAL" clId="{4FCADB75-9048-40C6-8867-70E0373FFBD0}" dt="2023-08-19T08:48:07.557" v="7693" actId="478"/>
          <ac:cxnSpMkLst>
            <pc:docMk/>
            <pc:sldMk cId="2100379444" sldId="1058"/>
            <ac:cxnSpMk id="27" creationId="{9AAE529D-8203-3521-3534-1A865D9B4ADE}"/>
          </ac:cxnSpMkLst>
        </pc:cxnChg>
        <pc:cxnChg chg="mod">
          <ac:chgData name="SHI Chee Liang" userId="5ad283a9-9a73-442a-bef9-addd70519753" providerId="ADAL" clId="{4FCADB75-9048-40C6-8867-70E0373FFBD0}" dt="2023-08-19T09:03:56.980" v="8524" actId="1076"/>
          <ac:cxnSpMkLst>
            <pc:docMk/>
            <pc:sldMk cId="2100379444" sldId="1058"/>
            <ac:cxnSpMk id="31" creationId="{B6136C0C-11CA-4EB0-2891-485F7080669A}"/>
          </ac:cxnSpMkLst>
        </pc:cxnChg>
        <pc:cxnChg chg="mod">
          <ac:chgData name="SHI Chee Liang" userId="5ad283a9-9a73-442a-bef9-addd70519753" providerId="ADAL" clId="{4FCADB75-9048-40C6-8867-70E0373FFBD0}" dt="2023-08-19T09:04:15.894" v="8527" actId="1076"/>
          <ac:cxnSpMkLst>
            <pc:docMk/>
            <pc:sldMk cId="2100379444" sldId="1058"/>
            <ac:cxnSpMk id="36" creationId="{69213CD8-0F7C-CFAC-487D-0D5FE9E48726}"/>
          </ac:cxnSpMkLst>
        </pc:cxnChg>
        <pc:cxnChg chg="del mod">
          <ac:chgData name="SHI Chee Liang" userId="5ad283a9-9a73-442a-bef9-addd70519753" providerId="ADAL" clId="{4FCADB75-9048-40C6-8867-70E0373FFBD0}" dt="2023-08-19T08:09:56.752" v="7109" actId="478"/>
          <ac:cxnSpMkLst>
            <pc:docMk/>
            <pc:sldMk cId="2100379444" sldId="1058"/>
            <ac:cxnSpMk id="38" creationId="{F541C92B-35CB-C397-B6ED-60039B4D635A}"/>
          </ac:cxnSpMkLst>
        </pc:cxnChg>
      </pc:sldChg>
      <pc:sldChg chg="add del">
        <pc:chgData name="SHI Chee Liang" userId="5ad283a9-9a73-442a-bef9-addd70519753" providerId="ADAL" clId="{4FCADB75-9048-40C6-8867-70E0373FFBD0}" dt="2023-08-19T09:26:18.636" v="8911" actId="47"/>
        <pc:sldMkLst>
          <pc:docMk/>
          <pc:sldMk cId="1427592469" sldId="1059"/>
        </pc:sldMkLst>
      </pc:sldChg>
      <pc:sldChg chg="addSp delSp modSp mod">
        <pc:chgData name="SHI Chee Liang" userId="5ad283a9-9a73-442a-bef9-addd70519753" providerId="ADAL" clId="{4FCADB75-9048-40C6-8867-70E0373FFBD0}" dt="2023-08-19T20:06:42.968" v="21091" actId="1076"/>
        <pc:sldMkLst>
          <pc:docMk/>
          <pc:sldMk cId="352021536" sldId="1060"/>
        </pc:sldMkLst>
        <pc:spChg chg="mod">
          <ac:chgData name="SHI Chee Liang" userId="5ad283a9-9a73-442a-bef9-addd70519753" providerId="ADAL" clId="{4FCADB75-9048-40C6-8867-70E0373FFBD0}" dt="2023-08-19T09:16:25.856" v="8741" actId="20577"/>
          <ac:spMkLst>
            <pc:docMk/>
            <pc:sldMk cId="352021536" sldId="1060"/>
            <ac:spMk id="5" creationId="{999ECD8B-06EE-3340-2A9A-014918A4369A}"/>
          </ac:spMkLst>
        </pc:spChg>
        <pc:spChg chg="add del mod">
          <ac:chgData name="SHI Chee Liang" userId="5ad283a9-9a73-442a-bef9-addd70519753" providerId="ADAL" clId="{4FCADB75-9048-40C6-8867-70E0373FFBD0}" dt="2023-08-19T20:06:42.968" v="21091" actId="1076"/>
          <ac:spMkLst>
            <pc:docMk/>
            <pc:sldMk cId="352021536" sldId="1060"/>
            <ac:spMk id="8" creationId="{392F1F89-E0E3-07A7-2A40-1DEDD8BCAC3D}"/>
          </ac:spMkLst>
        </pc:spChg>
        <pc:spChg chg="mod">
          <ac:chgData name="SHI Chee Liang" userId="5ad283a9-9a73-442a-bef9-addd70519753" providerId="ADAL" clId="{4FCADB75-9048-40C6-8867-70E0373FFBD0}" dt="2023-08-19T20:06:27.954" v="21088" actId="1076"/>
          <ac:spMkLst>
            <pc:docMk/>
            <pc:sldMk cId="352021536" sldId="1060"/>
            <ac:spMk id="25" creationId="{8C5EDE87-0936-AE14-E9AC-9F7A49C71AC9}"/>
          </ac:spMkLst>
        </pc:spChg>
      </pc:sldChg>
      <pc:sldChg chg="add del">
        <pc:chgData name="SHI Chee Liang" userId="5ad283a9-9a73-442a-bef9-addd70519753" providerId="ADAL" clId="{4FCADB75-9048-40C6-8867-70E0373FFBD0}" dt="2023-08-19T09:56:59.903" v="10749" actId="47"/>
        <pc:sldMkLst>
          <pc:docMk/>
          <pc:sldMk cId="435559314" sldId="1061"/>
        </pc:sldMkLst>
      </pc:sldChg>
      <pc:sldChg chg="modSp add mod">
        <pc:chgData name="SHI Chee Liang" userId="5ad283a9-9a73-442a-bef9-addd70519753" providerId="ADAL" clId="{4FCADB75-9048-40C6-8867-70E0373FFBD0}" dt="2023-08-19T09:26:59.596" v="8913" actId="20577"/>
        <pc:sldMkLst>
          <pc:docMk/>
          <pc:sldMk cId="163377202" sldId="1062"/>
        </pc:sldMkLst>
        <pc:spChg chg="mod">
          <ac:chgData name="SHI Chee Liang" userId="5ad283a9-9a73-442a-bef9-addd70519753" providerId="ADAL" clId="{4FCADB75-9048-40C6-8867-70E0373FFBD0}" dt="2023-08-19T09:26:59.596" v="8913" actId="20577"/>
          <ac:spMkLst>
            <pc:docMk/>
            <pc:sldMk cId="163377202" sldId="1062"/>
            <ac:spMk id="7" creationId="{319421E5-0E7B-B57F-A3EE-5233CA24D264}"/>
          </ac:spMkLst>
        </pc:spChg>
      </pc:sldChg>
      <pc:sldChg chg="del">
        <pc:chgData name="SHI Chee Liang" userId="5ad283a9-9a73-442a-bef9-addd70519753" providerId="ADAL" clId="{4FCADB75-9048-40C6-8867-70E0373FFBD0}" dt="2023-08-19T12:20:33.328" v="13932" actId="47"/>
        <pc:sldMkLst>
          <pc:docMk/>
          <pc:sldMk cId="3038920812" sldId="1062"/>
        </pc:sldMkLst>
      </pc:sldChg>
      <pc:sldChg chg="delSp modSp mod">
        <pc:chgData name="SHI Chee Liang" userId="5ad283a9-9a73-442a-bef9-addd70519753" providerId="ADAL" clId="{4FCADB75-9048-40C6-8867-70E0373FFBD0}" dt="2023-08-19T18:58:26.762" v="20291" actId="478"/>
        <pc:sldMkLst>
          <pc:docMk/>
          <pc:sldMk cId="3581534953" sldId="1063"/>
        </pc:sldMkLst>
        <pc:cxnChg chg="del">
          <ac:chgData name="SHI Chee Liang" userId="5ad283a9-9a73-442a-bef9-addd70519753" providerId="ADAL" clId="{4FCADB75-9048-40C6-8867-70E0373FFBD0}" dt="2023-08-19T18:58:26.762" v="20291" actId="478"/>
          <ac:cxnSpMkLst>
            <pc:docMk/>
            <pc:sldMk cId="3581534953" sldId="1063"/>
            <ac:cxnSpMk id="13" creationId="{704D1E2A-AA95-6111-264F-1297403A6E45}"/>
          </ac:cxnSpMkLst>
        </pc:cxnChg>
        <pc:cxnChg chg="mod">
          <ac:chgData name="SHI Chee Liang" userId="5ad283a9-9a73-442a-bef9-addd70519753" providerId="ADAL" clId="{4FCADB75-9048-40C6-8867-70E0373FFBD0}" dt="2023-08-19T18:44:52.578" v="20017"/>
          <ac:cxnSpMkLst>
            <pc:docMk/>
            <pc:sldMk cId="3581534953" sldId="1063"/>
            <ac:cxnSpMk id="17" creationId="{E4E4EF22-1542-8324-4BC5-34A55D235D98}"/>
          </ac:cxnSpMkLst>
        </pc:cxnChg>
        <pc:cxnChg chg="mod">
          <ac:chgData name="SHI Chee Liang" userId="5ad283a9-9a73-442a-bef9-addd70519753" providerId="ADAL" clId="{4FCADB75-9048-40C6-8867-70E0373FFBD0}" dt="2023-08-19T18:44:52.578" v="20017"/>
          <ac:cxnSpMkLst>
            <pc:docMk/>
            <pc:sldMk cId="3581534953" sldId="1063"/>
            <ac:cxnSpMk id="18" creationId="{5CF6C3EE-904B-D889-09CA-5F7FE7EABA8B}"/>
          </ac:cxnSpMkLst>
        </pc:cxnChg>
        <pc:cxnChg chg="mod">
          <ac:chgData name="SHI Chee Liang" userId="5ad283a9-9a73-442a-bef9-addd70519753" providerId="ADAL" clId="{4FCADB75-9048-40C6-8867-70E0373FFBD0}" dt="2023-08-19T18:44:52.578" v="20017"/>
          <ac:cxnSpMkLst>
            <pc:docMk/>
            <pc:sldMk cId="3581534953" sldId="1063"/>
            <ac:cxnSpMk id="19" creationId="{BA66CB35-FB19-DD03-E70C-520B73DA2242}"/>
          </ac:cxnSpMkLst>
        </pc:cxnChg>
      </pc:sldChg>
      <pc:sldChg chg="del">
        <pc:chgData name="SHI Chee Liang" userId="5ad283a9-9a73-442a-bef9-addd70519753" providerId="ADAL" clId="{4FCADB75-9048-40C6-8867-70E0373FFBD0}" dt="2023-08-19T20:24:45.484" v="21092" actId="47"/>
        <pc:sldMkLst>
          <pc:docMk/>
          <pc:sldMk cId="1486892019" sldId="1064"/>
        </pc:sldMkLst>
      </pc:sldChg>
      <pc:sldChg chg="addSp delSp modSp add mod ord">
        <pc:chgData name="SHI Chee Liang" userId="5ad283a9-9a73-442a-bef9-addd70519753" providerId="ADAL" clId="{4FCADB75-9048-40C6-8867-70E0373FFBD0}" dt="2023-08-20T10:43:33.127" v="22869" actId="20577"/>
        <pc:sldMkLst>
          <pc:docMk/>
          <pc:sldMk cId="4156922088" sldId="1065"/>
        </pc:sldMkLst>
        <pc:spChg chg="add del mod">
          <ac:chgData name="SHI Chee Liang" userId="5ad283a9-9a73-442a-bef9-addd70519753" providerId="ADAL" clId="{4FCADB75-9048-40C6-8867-70E0373FFBD0}" dt="2023-08-19T12:10:36.525" v="13806" actId="478"/>
          <ac:spMkLst>
            <pc:docMk/>
            <pc:sldMk cId="4156922088" sldId="1065"/>
            <ac:spMk id="4" creationId="{77616FC2-4E13-7B4A-87AB-7D900BABE618}"/>
          </ac:spMkLst>
        </pc:spChg>
        <pc:spChg chg="add del mod">
          <ac:chgData name="SHI Chee Liang" userId="5ad283a9-9a73-442a-bef9-addd70519753" providerId="ADAL" clId="{4FCADB75-9048-40C6-8867-70E0373FFBD0}" dt="2023-08-19T16:57:41.245" v="18764" actId="478"/>
          <ac:spMkLst>
            <pc:docMk/>
            <pc:sldMk cId="4156922088" sldId="1065"/>
            <ac:spMk id="5" creationId="{7D4D0371-F577-EC60-C216-60D15D39D431}"/>
          </ac:spMkLst>
        </pc:spChg>
        <pc:spChg chg="mod">
          <ac:chgData name="SHI Chee Liang" userId="5ad283a9-9a73-442a-bef9-addd70519753" providerId="ADAL" clId="{4FCADB75-9048-40C6-8867-70E0373FFBD0}" dt="2023-08-20T10:43:33.127" v="22869" actId="20577"/>
          <ac:spMkLst>
            <pc:docMk/>
            <pc:sldMk cId="4156922088" sldId="1065"/>
            <ac:spMk id="6" creationId="{086EDEBC-8D0A-C4FD-8FD1-1A6ECA024007}"/>
          </ac:spMkLst>
        </pc:spChg>
        <pc:spChg chg="add mod">
          <ac:chgData name="SHI Chee Liang" userId="5ad283a9-9a73-442a-bef9-addd70519753" providerId="ADAL" clId="{4FCADB75-9048-40C6-8867-70E0373FFBD0}" dt="2023-08-19T18:58:11.975" v="20288" actId="122"/>
          <ac:spMkLst>
            <pc:docMk/>
            <pc:sldMk cId="4156922088" sldId="1065"/>
            <ac:spMk id="11" creationId="{F50E6A59-068A-E678-D84D-1D957DFFD10A}"/>
          </ac:spMkLst>
        </pc:spChg>
        <pc:spChg chg="mod">
          <ac:chgData name="SHI Chee Liang" userId="5ad283a9-9a73-442a-bef9-addd70519753" providerId="ADAL" clId="{4FCADB75-9048-40C6-8867-70E0373FFBD0}" dt="2023-08-19T18:36:24.583" v="19913" actId="1076"/>
          <ac:spMkLst>
            <pc:docMk/>
            <pc:sldMk cId="4156922088" sldId="1065"/>
            <ac:spMk id="12" creationId="{9D6D08F7-FD8A-BC87-7FF7-7D57CA6E6308}"/>
          </ac:spMkLst>
        </pc:spChg>
        <pc:spChg chg="add del mod">
          <ac:chgData name="SHI Chee Liang" userId="5ad283a9-9a73-442a-bef9-addd70519753" providerId="ADAL" clId="{4FCADB75-9048-40C6-8867-70E0373FFBD0}" dt="2023-08-19T18:46:29.697" v="20033" actId="478"/>
          <ac:spMkLst>
            <pc:docMk/>
            <pc:sldMk cId="4156922088" sldId="1065"/>
            <ac:spMk id="13" creationId="{5216A8EA-237E-857E-1B7C-C09567033DDE}"/>
          </ac:spMkLst>
        </pc:spChg>
        <pc:spChg chg="add mod">
          <ac:chgData name="SHI Chee Liang" userId="5ad283a9-9a73-442a-bef9-addd70519753" providerId="ADAL" clId="{4FCADB75-9048-40C6-8867-70E0373FFBD0}" dt="2023-08-19T18:46:22.796" v="20030" actId="1076"/>
          <ac:spMkLst>
            <pc:docMk/>
            <pc:sldMk cId="4156922088" sldId="1065"/>
            <ac:spMk id="16" creationId="{788A98ED-3C0E-8FFB-4815-C74C0E4D7E38}"/>
          </ac:spMkLst>
        </pc:spChg>
        <pc:spChg chg="add del mod">
          <ac:chgData name="SHI Chee Liang" userId="5ad283a9-9a73-442a-bef9-addd70519753" providerId="ADAL" clId="{4FCADB75-9048-40C6-8867-70E0373FFBD0}" dt="2023-08-19T18:46:00.167" v="20022" actId="478"/>
          <ac:spMkLst>
            <pc:docMk/>
            <pc:sldMk cId="4156922088" sldId="1065"/>
            <ac:spMk id="20" creationId="{258DBE1F-B3D9-637E-9A25-AEF2F192BCF2}"/>
          </ac:spMkLst>
        </pc:spChg>
        <pc:spChg chg="add mod">
          <ac:chgData name="SHI Chee Liang" userId="5ad283a9-9a73-442a-bef9-addd70519753" providerId="ADAL" clId="{4FCADB75-9048-40C6-8867-70E0373FFBD0}" dt="2023-08-19T18:46:46.466" v="20038" actId="1076"/>
          <ac:spMkLst>
            <pc:docMk/>
            <pc:sldMk cId="4156922088" sldId="1065"/>
            <ac:spMk id="21" creationId="{F270F177-CE2C-2542-C2B6-EFDCD27CBF47}"/>
          </ac:spMkLst>
        </pc:spChg>
        <pc:spChg chg="mod">
          <ac:chgData name="SHI Chee Liang" userId="5ad283a9-9a73-442a-bef9-addd70519753" providerId="ADAL" clId="{4FCADB75-9048-40C6-8867-70E0373FFBD0}" dt="2023-08-19T18:44:01.304" v="20012" actId="1076"/>
          <ac:spMkLst>
            <pc:docMk/>
            <pc:sldMk cId="4156922088" sldId="1065"/>
            <ac:spMk id="22" creationId="{6F3F90DC-043F-888F-3EE0-3AB1CEEB8DFB}"/>
          </ac:spMkLst>
        </pc:spChg>
        <pc:spChg chg="add del mod">
          <ac:chgData name="SHI Chee Liang" userId="5ad283a9-9a73-442a-bef9-addd70519753" providerId="ADAL" clId="{4FCADB75-9048-40C6-8867-70E0373FFBD0}" dt="2023-08-19T18:46:15.590" v="20028" actId="478"/>
          <ac:spMkLst>
            <pc:docMk/>
            <pc:sldMk cId="4156922088" sldId="1065"/>
            <ac:spMk id="23" creationId="{837DFB68-CE81-AE51-96A0-C71F84C700CF}"/>
          </ac:spMkLst>
        </pc:spChg>
        <pc:spChg chg="add del mod">
          <ac:chgData name="SHI Chee Liang" userId="5ad283a9-9a73-442a-bef9-addd70519753" providerId="ADAL" clId="{4FCADB75-9048-40C6-8867-70E0373FFBD0}" dt="2023-08-19T18:46:00.167" v="20022" actId="478"/>
          <ac:spMkLst>
            <pc:docMk/>
            <pc:sldMk cId="4156922088" sldId="1065"/>
            <ac:spMk id="28" creationId="{0E77BA84-0D31-6161-7E7C-30017D6F2F75}"/>
          </ac:spMkLst>
        </pc:spChg>
        <pc:spChg chg="add mod">
          <ac:chgData name="SHI Chee Liang" userId="5ad283a9-9a73-442a-bef9-addd70519753" providerId="ADAL" clId="{4FCADB75-9048-40C6-8867-70E0373FFBD0}" dt="2023-08-19T18:46:40.271" v="20037" actId="1076"/>
          <ac:spMkLst>
            <pc:docMk/>
            <pc:sldMk cId="4156922088" sldId="1065"/>
            <ac:spMk id="29" creationId="{DF37F688-A710-C4F5-9306-0AFF28786416}"/>
          </ac:spMkLst>
        </pc:spChg>
        <pc:spChg chg="add del mod">
          <ac:chgData name="SHI Chee Liang" userId="5ad283a9-9a73-442a-bef9-addd70519753" providerId="ADAL" clId="{4FCADB75-9048-40C6-8867-70E0373FFBD0}" dt="2023-08-19T18:53:27.259" v="20156" actId="478"/>
          <ac:spMkLst>
            <pc:docMk/>
            <pc:sldMk cId="4156922088" sldId="1065"/>
            <ac:spMk id="30" creationId="{CCFED29F-C44E-7B4E-30AA-B22290908D6D}"/>
          </ac:spMkLst>
        </pc:spChg>
        <pc:spChg chg="mod">
          <ac:chgData name="SHI Chee Liang" userId="5ad283a9-9a73-442a-bef9-addd70519753" providerId="ADAL" clId="{4FCADB75-9048-40C6-8867-70E0373FFBD0}" dt="2023-08-19T18:36:24.583" v="19913" actId="1076"/>
          <ac:spMkLst>
            <pc:docMk/>
            <pc:sldMk cId="4156922088" sldId="1065"/>
            <ac:spMk id="38" creationId="{4FAA57F8-FB88-EB8F-4BBD-0AC417BC50EA}"/>
          </ac:spMkLst>
        </pc:spChg>
        <pc:spChg chg="mod">
          <ac:chgData name="SHI Chee Liang" userId="5ad283a9-9a73-442a-bef9-addd70519753" providerId="ADAL" clId="{4FCADB75-9048-40C6-8867-70E0373FFBD0}" dt="2023-08-19T18:36:24.583" v="19913" actId="1076"/>
          <ac:spMkLst>
            <pc:docMk/>
            <pc:sldMk cId="4156922088" sldId="1065"/>
            <ac:spMk id="49" creationId="{67956407-E080-3CE2-A2C4-CB605C8A05EE}"/>
          </ac:spMkLst>
        </pc:spChg>
        <pc:spChg chg="add del mod">
          <ac:chgData name="SHI Chee Liang" userId="5ad283a9-9a73-442a-bef9-addd70519753" providerId="ADAL" clId="{4FCADB75-9048-40C6-8867-70E0373FFBD0}" dt="2023-08-19T18:55:07.924" v="20246" actId="1076"/>
          <ac:spMkLst>
            <pc:docMk/>
            <pc:sldMk cId="4156922088" sldId="1065"/>
            <ac:spMk id="646" creationId="{65C7B3D9-BC3F-12DB-3493-CA454DABE792}"/>
          </ac:spMkLst>
        </pc:spChg>
        <pc:spChg chg="mod">
          <ac:chgData name="SHI Chee Liang" userId="5ad283a9-9a73-442a-bef9-addd70519753" providerId="ADAL" clId="{4FCADB75-9048-40C6-8867-70E0373FFBD0}" dt="2023-08-19T18:55:10.211" v="20247" actId="1076"/>
          <ac:spMkLst>
            <pc:docMk/>
            <pc:sldMk cId="4156922088" sldId="1065"/>
            <ac:spMk id="647" creationId="{69C625BF-9831-C469-D52A-9CA7E4047318}"/>
          </ac:spMkLst>
        </pc:spChg>
        <pc:spChg chg="mod">
          <ac:chgData name="SHI Chee Liang" userId="5ad283a9-9a73-442a-bef9-addd70519753" providerId="ADAL" clId="{4FCADB75-9048-40C6-8867-70E0373FFBD0}" dt="2023-08-19T18:57:34.372" v="20287" actId="6549"/>
          <ac:spMkLst>
            <pc:docMk/>
            <pc:sldMk cId="4156922088" sldId="1065"/>
            <ac:spMk id="648" creationId="{A3159F89-1AC4-E0A2-2F99-FFD53A571C4D}"/>
          </ac:spMkLst>
        </pc:spChg>
        <pc:graphicFrameChg chg="add mod">
          <ac:chgData name="SHI Chee Liang" userId="5ad283a9-9a73-442a-bef9-addd70519753" providerId="ADAL" clId="{4FCADB75-9048-40C6-8867-70E0373FFBD0}" dt="2023-08-19T10:00:59.129" v="10754"/>
          <ac:graphicFrameMkLst>
            <pc:docMk/>
            <pc:sldMk cId="4156922088" sldId="1065"/>
            <ac:graphicFrameMk id="2" creationId="{4C257F42-0377-5CCE-41C6-64C09C3CA0A3}"/>
          </ac:graphicFrameMkLst>
        </pc:graphicFrameChg>
        <pc:graphicFrameChg chg="del">
          <ac:chgData name="SHI Chee Liang" userId="5ad283a9-9a73-442a-bef9-addd70519753" providerId="ADAL" clId="{4FCADB75-9048-40C6-8867-70E0373FFBD0}" dt="2023-08-19T10:00:58.771" v="10753" actId="478"/>
          <ac:graphicFrameMkLst>
            <pc:docMk/>
            <pc:sldMk cId="4156922088" sldId="1065"/>
            <ac:graphicFrameMk id="3" creationId="{A5A453A4-F11E-7C5E-5977-30EEA7116B4D}"/>
          </ac:graphicFrameMkLst>
        </pc:graphicFrameChg>
        <pc:graphicFrameChg chg="add del mod">
          <ac:chgData name="SHI Chee Liang" userId="5ad283a9-9a73-442a-bef9-addd70519753" providerId="ADAL" clId="{4FCADB75-9048-40C6-8867-70E0373FFBD0}" dt="2023-08-19T16:57:58.188" v="18767" actId="478"/>
          <ac:graphicFrameMkLst>
            <pc:docMk/>
            <pc:sldMk cId="4156922088" sldId="1065"/>
            <ac:graphicFrameMk id="7" creationId="{0A49DCCB-198A-3782-0627-E60A5CAA84AF}"/>
          </ac:graphicFrameMkLst>
        </pc:graphicFrameChg>
        <pc:graphicFrameChg chg="add mod modGraphic">
          <ac:chgData name="SHI Chee Liang" userId="5ad283a9-9a73-442a-bef9-addd70519753" providerId="ADAL" clId="{4FCADB75-9048-40C6-8867-70E0373FFBD0}" dt="2023-08-19T18:43:31.117" v="19996" actId="1076"/>
          <ac:graphicFrameMkLst>
            <pc:docMk/>
            <pc:sldMk cId="4156922088" sldId="1065"/>
            <ac:graphicFrameMk id="9" creationId="{F03D593D-EFC1-139E-741C-6BF2FA7CCC2A}"/>
          </ac:graphicFrameMkLst>
        </pc:graphicFrameChg>
        <pc:graphicFrameChg chg="del mod modGraphic">
          <ac:chgData name="SHI Chee Liang" userId="5ad283a9-9a73-442a-bef9-addd70519753" providerId="ADAL" clId="{4FCADB75-9048-40C6-8867-70E0373FFBD0}" dt="2023-08-19T16:57:37.635" v="18762" actId="478"/>
          <ac:graphicFrameMkLst>
            <pc:docMk/>
            <pc:sldMk cId="4156922088" sldId="1065"/>
            <ac:graphicFrameMk id="643" creationId="{961C7DA0-08E5-8510-E1AC-D1EBDE91F036}"/>
          </ac:graphicFrameMkLst>
        </pc:graphicFrameChg>
        <pc:picChg chg="add del mod">
          <ac:chgData name="SHI Chee Liang" userId="5ad283a9-9a73-442a-bef9-addd70519753" providerId="ADAL" clId="{4FCADB75-9048-40C6-8867-70E0373FFBD0}" dt="2023-08-19T16:57:55.307" v="18766"/>
          <ac:picMkLst>
            <pc:docMk/>
            <pc:sldMk cId="4156922088" sldId="1065"/>
            <ac:picMk id="8" creationId="{183A0E90-84B9-04FE-A758-56882E28061F}"/>
          </ac:picMkLst>
        </pc:picChg>
        <pc:picChg chg="add mod">
          <ac:chgData name="SHI Chee Liang" userId="5ad283a9-9a73-442a-bef9-addd70519753" providerId="ADAL" clId="{4FCADB75-9048-40C6-8867-70E0373FFBD0}" dt="2023-08-19T18:43:31.117" v="19996" actId="1076"/>
          <ac:picMkLst>
            <pc:docMk/>
            <pc:sldMk cId="4156922088" sldId="1065"/>
            <ac:picMk id="10" creationId="{AFFADB07-EAAA-8C31-9844-86D685391B32}"/>
          </ac:picMkLst>
        </pc:picChg>
        <pc:picChg chg="del">
          <ac:chgData name="SHI Chee Liang" userId="5ad283a9-9a73-442a-bef9-addd70519753" providerId="ADAL" clId="{4FCADB75-9048-40C6-8867-70E0373FFBD0}" dt="2023-08-19T16:58:21.958" v="18769" actId="478"/>
          <ac:picMkLst>
            <pc:docMk/>
            <pc:sldMk cId="4156922088" sldId="1065"/>
            <ac:picMk id="645" creationId="{4DC694D2-CE8E-8975-1AEA-B0E268949066}"/>
          </ac:picMkLst>
        </pc:picChg>
        <pc:cxnChg chg="mod">
          <ac:chgData name="SHI Chee Liang" userId="5ad283a9-9a73-442a-bef9-addd70519753" providerId="ADAL" clId="{4FCADB75-9048-40C6-8867-70E0373FFBD0}" dt="2023-08-19T18:44:36.942" v="20016"/>
          <ac:cxnSpMkLst>
            <pc:docMk/>
            <pc:sldMk cId="4156922088" sldId="1065"/>
            <ac:cxnSpMk id="17" creationId="{E4E4EF22-1542-8324-4BC5-34A55D235D98}"/>
          </ac:cxnSpMkLst>
        </pc:cxnChg>
        <pc:cxnChg chg="mod">
          <ac:chgData name="SHI Chee Liang" userId="5ad283a9-9a73-442a-bef9-addd70519753" providerId="ADAL" clId="{4FCADB75-9048-40C6-8867-70E0373FFBD0}" dt="2023-08-19T18:44:36.942" v="20016"/>
          <ac:cxnSpMkLst>
            <pc:docMk/>
            <pc:sldMk cId="4156922088" sldId="1065"/>
            <ac:cxnSpMk id="18" creationId="{5CF6C3EE-904B-D889-09CA-5F7FE7EABA8B}"/>
          </ac:cxnSpMkLst>
        </pc:cxnChg>
        <pc:cxnChg chg="mod">
          <ac:chgData name="SHI Chee Liang" userId="5ad283a9-9a73-442a-bef9-addd70519753" providerId="ADAL" clId="{4FCADB75-9048-40C6-8867-70E0373FFBD0}" dt="2023-08-19T18:44:36.942" v="20016"/>
          <ac:cxnSpMkLst>
            <pc:docMk/>
            <pc:sldMk cId="4156922088" sldId="1065"/>
            <ac:cxnSpMk id="19" creationId="{BA66CB35-FB19-DD03-E70C-520B73DA2242}"/>
          </ac:cxnSpMkLst>
        </pc:cxnChg>
        <pc:cxnChg chg="add del">
          <ac:chgData name="SHI Chee Liang" userId="5ad283a9-9a73-442a-bef9-addd70519753" providerId="ADAL" clId="{4FCADB75-9048-40C6-8867-70E0373FFBD0}" dt="2023-08-19T18:44:18.344" v="20015" actId="478"/>
          <ac:cxnSpMkLst>
            <pc:docMk/>
            <pc:sldMk cId="4156922088" sldId="1065"/>
            <ac:cxnSpMk id="27" creationId="{EC05F4DD-854A-1F5E-13BE-C9197CAD0E1F}"/>
          </ac:cxnSpMkLst>
        </pc:cxnChg>
      </pc:sldChg>
      <pc:sldChg chg="addSp delSp modSp add mod">
        <pc:chgData name="SHI Chee Liang" userId="5ad283a9-9a73-442a-bef9-addd70519753" providerId="ADAL" clId="{4FCADB75-9048-40C6-8867-70E0373FFBD0}" dt="2023-08-19T19:07:02.876" v="20360" actId="113"/>
        <pc:sldMkLst>
          <pc:docMk/>
          <pc:sldMk cId="2518184366" sldId="1066"/>
        </pc:sldMkLst>
        <pc:spChg chg="mod">
          <ac:chgData name="SHI Chee Liang" userId="5ad283a9-9a73-442a-bef9-addd70519753" providerId="ADAL" clId="{4FCADB75-9048-40C6-8867-70E0373FFBD0}" dt="2023-08-19T16:42:53.043" v="17865" actId="14100"/>
          <ac:spMkLst>
            <pc:docMk/>
            <pc:sldMk cId="2518184366" sldId="1066"/>
            <ac:spMk id="4" creationId="{7640F1DD-5EBF-3958-2D70-3F8F258D1834}"/>
          </ac:spMkLst>
        </pc:spChg>
        <pc:spChg chg="add mod">
          <ac:chgData name="SHI Chee Liang" userId="5ad283a9-9a73-442a-bef9-addd70519753" providerId="ADAL" clId="{4FCADB75-9048-40C6-8867-70E0373FFBD0}" dt="2023-08-19T16:30:55.295" v="16835" actId="1076"/>
          <ac:spMkLst>
            <pc:docMk/>
            <pc:sldMk cId="2518184366" sldId="1066"/>
            <ac:spMk id="10" creationId="{B82DA6F8-B4D9-40B1-3913-D476D63FF4E7}"/>
          </ac:spMkLst>
        </pc:spChg>
        <pc:spChg chg="mod">
          <ac:chgData name="SHI Chee Liang" userId="5ad283a9-9a73-442a-bef9-addd70519753" providerId="ADAL" clId="{4FCADB75-9048-40C6-8867-70E0373FFBD0}" dt="2023-08-19T10:09:01.345" v="10789" actId="20577"/>
          <ac:spMkLst>
            <pc:docMk/>
            <pc:sldMk cId="2518184366" sldId="1066"/>
            <ac:spMk id="11" creationId="{F7392125-37D5-295B-58F6-856CF70B6872}"/>
          </ac:spMkLst>
        </pc:spChg>
        <pc:spChg chg="add mod">
          <ac:chgData name="SHI Chee Liang" userId="5ad283a9-9a73-442a-bef9-addd70519753" providerId="ADAL" clId="{4FCADB75-9048-40C6-8867-70E0373FFBD0}" dt="2023-08-19T16:31:00.280" v="16839" actId="20577"/>
          <ac:spMkLst>
            <pc:docMk/>
            <pc:sldMk cId="2518184366" sldId="1066"/>
            <ac:spMk id="12" creationId="{7A1A6555-39D5-F39C-1FFD-FE24511E73EE}"/>
          </ac:spMkLst>
        </pc:spChg>
        <pc:spChg chg="del">
          <ac:chgData name="SHI Chee Liang" userId="5ad283a9-9a73-442a-bef9-addd70519753" providerId="ADAL" clId="{4FCADB75-9048-40C6-8867-70E0373FFBD0}" dt="2023-08-19T10:09:08.612" v="10791" actId="478"/>
          <ac:spMkLst>
            <pc:docMk/>
            <pc:sldMk cId="2518184366" sldId="1066"/>
            <ac:spMk id="16" creationId="{A6A335C7-2FA5-4580-EB54-915F9596B4B1}"/>
          </ac:spMkLst>
        </pc:spChg>
        <pc:spChg chg="del">
          <ac:chgData name="SHI Chee Liang" userId="5ad283a9-9a73-442a-bef9-addd70519753" providerId="ADAL" clId="{4FCADB75-9048-40C6-8867-70E0373FFBD0}" dt="2023-08-19T10:09:08.612" v="10791" actId="478"/>
          <ac:spMkLst>
            <pc:docMk/>
            <pc:sldMk cId="2518184366" sldId="1066"/>
            <ac:spMk id="17" creationId="{33EBA207-E80E-43BE-EBF0-AEBB50F4518E}"/>
          </ac:spMkLst>
        </pc:spChg>
        <pc:spChg chg="mod">
          <ac:chgData name="SHI Chee Liang" userId="5ad283a9-9a73-442a-bef9-addd70519753" providerId="ADAL" clId="{4FCADB75-9048-40C6-8867-70E0373FFBD0}" dt="2023-08-19T19:07:02.876" v="20360" actId="113"/>
          <ac:spMkLst>
            <pc:docMk/>
            <pc:sldMk cId="2518184366" sldId="1066"/>
            <ac:spMk id="18" creationId="{7A02A603-792E-9696-CEAC-205E94C8E9D5}"/>
          </ac:spMkLst>
        </pc:spChg>
        <pc:graphicFrameChg chg="add del mod">
          <ac:chgData name="SHI Chee Liang" userId="5ad283a9-9a73-442a-bef9-addd70519753" providerId="ADAL" clId="{4FCADB75-9048-40C6-8867-70E0373FFBD0}" dt="2023-08-19T12:27:58.448" v="13936"/>
          <ac:graphicFrameMkLst>
            <pc:docMk/>
            <pc:sldMk cId="2518184366" sldId="1066"/>
            <ac:graphicFrameMk id="3" creationId="{46652BC4-AFB4-A1B3-7F9D-64F1A6AF1B34}"/>
          </ac:graphicFrameMkLst>
        </pc:graphicFrameChg>
        <pc:graphicFrameChg chg="del">
          <ac:chgData name="SHI Chee Liang" userId="5ad283a9-9a73-442a-bef9-addd70519753" providerId="ADAL" clId="{4FCADB75-9048-40C6-8867-70E0373FFBD0}" dt="2023-08-19T12:55:52.292" v="14135" actId="478"/>
          <ac:graphicFrameMkLst>
            <pc:docMk/>
            <pc:sldMk cId="2518184366" sldId="1066"/>
            <ac:graphicFrameMk id="5" creationId="{FD76C0ED-4AEA-72D1-57BE-5F3629270BFC}"/>
          </ac:graphicFrameMkLst>
        </pc:graphicFrameChg>
        <pc:graphicFrameChg chg="add mod">
          <ac:chgData name="SHI Chee Liang" userId="5ad283a9-9a73-442a-bef9-addd70519753" providerId="ADAL" clId="{4FCADB75-9048-40C6-8867-70E0373FFBD0}" dt="2023-08-19T12:55:56.713" v="14136"/>
          <ac:graphicFrameMkLst>
            <pc:docMk/>
            <pc:sldMk cId="2518184366" sldId="1066"/>
            <ac:graphicFrameMk id="9" creationId="{23FF8A61-D53E-1C5B-26E6-F5CADC251939}"/>
          </ac:graphicFrameMkLst>
        </pc:graphicFrameChg>
        <pc:graphicFrameChg chg="del">
          <ac:chgData name="SHI Chee Liang" userId="5ad283a9-9a73-442a-bef9-addd70519753" providerId="ADAL" clId="{4FCADB75-9048-40C6-8867-70E0373FFBD0}" dt="2023-08-19T10:09:04.427" v="10790" actId="478"/>
          <ac:graphicFrameMkLst>
            <pc:docMk/>
            <pc:sldMk cId="2518184366" sldId="1066"/>
            <ac:graphicFrameMk id="14" creationId="{AF4DC282-CFA6-9685-E4D3-81F5A4F47ECA}"/>
          </ac:graphicFrameMkLst>
        </pc:graphicFrameChg>
        <pc:picChg chg="add mod">
          <ac:chgData name="SHI Chee Liang" userId="5ad283a9-9a73-442a-bef9-addd70519753" providerId="ADAL" clId="{4FCADB75-9048-40C6-8867-70E0373FFBD0}" dt="2023-08-19T12:28:25.608" v="13940" actId="1076"/>
          <ac:picMkLst>
            <pc:docMk/>
            <pc:sldMk cId="2518184366" sldId="1066"/>
            <ac:picMk id="6" creationId="{1D7FA4B5-7714-0434-4730-EB254DEF1E81}"/>
          </ac:picMkLst>
        </pc:picChg>
        <pc:picChg chg="add mod">
          <ac:chgData name="SHI Chee Liang" userId="5ad283a9-9a73-442a-bef9-addd70519753" providerId="ADAL" clId="{4FCADB75-9048-40C6-8867-70E0373FFBD0}" dt="2023-08-19T12:28:56.356" v="13945" actId="1076"/>
          <ac:picMkLst>
            <pc:docMk/>
            <pc:sldMk cId="2518184366" sldId="1066"/>
            <ac:picMk id="8" creationId="{E3E4BBF8-C64C-57FD-55D8-682DF6AFEE80}"/>
          </ac:picMkLst>
        </pc:picChg>
      </pc:sldChg>
      <pc:sldChg chg="delSp mod">
        <pc:chgData name="SHI Chee Liang" userId="5ad283a9-9a73-442a-bef9-addd70519753" providerId="ADAL" clId="{4FCADB75-9048-40C6-8867-70E0373FFBD0}" dt="2023-08-19T19:06:35.118" v="20354" actId="478"/>
        <pc:sldMkLst>
          <pc:docMk/>
          <pc:sldMk cId="2625934786" sldId="1067"/>
        </pc:sldMkLst>
        <pc:cxnChg chg="del">
          <ac:chgData name="SHI Chee Liang" userId="5ad283a9-9a73-442a-bef9-addd70519753" providerId="ADAL" clId="{4FCADB75-9048-40C6-8867-70E0373FFBD0}" dt="2023-08-19T19:06:35.118" v="20354" actId="478"/>
          <ac:cxnSpMkLst>
            <pc:docMk/>
            <pc:sldMk cId="2625934786" sldId="1067"/>
            <ac:cxnSpMk id="8" creationId="{BE8875FC-3229-3FD9-70DE-4A175B05ED99}"/>
          </ac:cxnSpMkLst>
        </pc:cxnChg>
      </pc:sldChg>
      <pc:sldChg chg="del">
        <pc:chgData name="SHI Chee Liang" userId="5ad283a9-9a73-442a-bef9-addd70519753" providerId="ADAL" clId="{4FCADB75-9048-40C6-8867-70E0373FFBD0}" dt="2023-08-19T20:24:45.484" v="21092" actId="47"/>
        <pc:sldMkLst>
          <pc:docMk/>
          <pc:sldMk cId="787821878" sldId="1068"/>
        </pc:sldMkLst>
      </pc:sldChg>
      <pc:sldChg chg="modSp add del mod">
        <pc:chgData name="SHI Chee Liang" userId="5ad283a9-9a73-442a-bef9-addd70519753" providerId="ADAL" clId="{4FCADB75-9048-40C6-8867-70E0373FFBD0}" dt="2023-08-19T11:21:11.251" v="12510" actId="47"/>
        <pc:sldMkLst>
          <pc:docMk/>
          <pc:sldMk cId="237887173" sldId="1069"/>
        </pc:sldMkLst>
        <pc:spChg chg="mod">
          <ac:chgData name="SHI Chee Liang" userId="5ad283a9-9a73-442a-bef9-addd70519753" providerId="ADAL" clId="{4FCADB75-9048-40C6-8867-70E0373FFBD0}" dt="2023-08-19T10:38:59.970" v="10847" actId="20577"/>
          <ac:spMkLst>
            <pc:docMk/>
            <pc:sldMk cId="237887173" sldId="1069"/>
            <ac:spMk id="4" creationId="{A4D4BC47-620C-F1D3-AA7A-7D938DC1E962}"/>
          </ac:spMkLst>
        </pc:spChg>
      </pc:sldChg>
      <pc:sldChg chg="addSp delSp modSp add mod">
        <pc:chgData name="SHI Chee Liang" userId="5ad283a9-9a73-442a-bef9-addd70519753" providerId="ADAL" clId="{4FCADB75-9048-40C6-8867-70E0373FFBD0}" dt="2023-08-19T19:06:49.979" v="20357" actId="478"/>
        <pc:sldMkLst>
          <pc:docMk/>
          <pc:sldMk cId="893989904" sldId="1070"/>
        </pc:sldMkLst>
        <pc:spChg chg="add del mod">
          <ac:chgData name="SHI Chee Liang" userId="5ad283a9-9a73-442a-bef9-addd70519753" providerId="ADAL" clId="{4FCADB75-9048-40C6-8867-70E0373FFBD0}" dt="2023-08-19T13:53:04.452" v="14153"/>
          <ac:spMkLst>
            <pc:docMk/>
            <pc:sldMk cId="893989904" sldId="1070"/>
            <ac:spMk id="3" creationId="{8A4B6063-D197-92A3-8F7E-88BEE9EAAF81}"/>
          </ac:spMkLst>
        </pc:spChg>
        <pc:spChg chg="mod">
          <ac:chgData name="SHI Chee Liang" userId="5ad283a9-9a73-442a-bef9-addd70519753" providerId="ADAL" clId="{4FCADB75-9048-40C6-8867-70E0373FFBD0}" dt="2023-08-19T14:36:03.319" v="14262" actId="1076"/>
          <ac:spMkLst>
            <pc:docMk/>
            <pc:sldMk cId="893989904" sldId="1070"/>
            <ac:spMk id="4" creationId="{A4D4BC47-620C-F1D3-AA7A-7D938DC1E962}"/>
          </ac:spMkLst>
        </pc:spChg>
        <pc:spChg chg="add del mod">
          <ac:chgData name="SHI Chee Liang" userId="5ad283a9-9a73-442a-bef9-addd70519753" providerId="ADAL" clId="{4FCADB75-9048-40C6-8867-70E0373FFBD0}" dt="2023-08-19T13:53:34.789" v="14160" actId="478"/>
          <ac:spMkLst>
            <pc:docMk/>
            <pc:sldMk cId="893989904" sldId="1070"/>
            <ac:spMk id="6" creationId="{8481E509-8129-FFF7-3EAC-81ECAA72C752}"/>
          </ac:spMkLst>
        </pc:spChg>
        <pc:spChg chg="add mod">
          <ac:chgData name="SHI Chee Liang" userId="5ad283a9-9a73-442a-bef9-addd70519753" providerId="ADAL" clId="{4FCADB75-9048-40C6-8867-70E0373FFBD0}" dt="2023-08-19T14:36:03.319" v="14262" actId="1076"/>
          <ac:spMkLst>
            <pc:docMk/>
            <pc:sldMk cId="893989904" sldId="1070"/>
            <ac:spMk id="7" creationId="{6E0648B5-AA70-34CE-B8AA-05C803F4BD17}"/>
          </ac:spMkLst>
        </pc:spChg>
        <pc:spChg chg="del">
          <ac:chgData name="SHI Chee Liang" userId="5ad283a9-9a73-442a-bef9-addd70519753" providerId="ADAL" clId="{4FCADB75-9048-40C6-8867-70E0373FFBD0}" dt="2023-08-19T13:53:14.394" v="14155" actId="478"/>
          <ac:spMkLst>
            <pc:docMk/>
            <pc:sldMk cId="893989904" sldId="1070"/>
            <ac:spMk id="17" creationId="{33385E54-7150-AE32-0944-C98ED7A30213}"/>
          </ac:spMkLst>
        </pc:spChg>
        <pc:cxnChg chg="del">
          <ac:chgData name="SHI Chee Liang" userId="5ad283a9-9a73-442a-bef9-addd70519753" providerId="ADAL" clId="{4FCADB75-9048-40C6-8867-70E0373FFBD0}" dt="2023-08-19T19:06:49.979" v="20357" actId="478"/>
          <ac:cxnSpMkLst>
            <pc:docMk/>
            <pc:sldMk cId="893989904" sldId="1070"/>
            <ac:cxnSpMk id="15" creationId="{670661DE-E319-38BE-6248-E798A5BC59B8}"/>
          </ac:cxnSpMkLst>
        </pc:cxnChg>
      </pc:sldChg>
      <pc:sldChg chg="del">
        <pc:chgData name="SHI Chee Liang" userId="5ad283a9-9a73-442a-bef9-addd70519753" providerId="ADAL" clId="{4FCADB75-9048-40C6-8867-70E0373FFBD0}" dt="2023-08-19T20:24:45.484" v="21092" actId="47"/>
        <pc:sldMkLst>
          <pc:docMk/>
          <pc:sldMk cId="3379896897" sldId="1071"/>
        </pc:sldMkLst>
      </pc:sldChg>
      <pc:sldChg chg="modSp add del mod">
        <pc:chgData name="SHI Chee Liang" userId="5ad283a9-9a73-442a-bef9-addd70519753" providerId="ADAL" clId="{4FCADB75-9048-40C6-8867-70E0373FFBD0}" dt="2023-08-19T11:46:20.015" v="12979" actId="47"/>
        <pc:sldMkLst>
          <pc:docMk/>
          <pc:sldMk cId="652934024" sldId="1072"/>
        </pc:sldMkLst>
        <pc:graphicFrameChg chg="modGraphic">
          <ac:chgData name="SHI Chee Liang" userId="5ad283a9-9a73-442a-bef9-addd70519753" providerId="ADAL" clId="{4FCADB75-9048-40C6-8867-70E0373FFBD0}" dt="2023-08-19T11:34:40.116" v="12517" actId="14734"/>
          <ac:graphicFrameMkLst>
            <pc:docMk/>
            <pc:sldMk cId="652934024" sldId="1072"/>
            <ac:graphicFrameMk id="5" creationId="{71936E26-1A6C-A61F-EFDE-0CD9D6B470E9}"/>
          </ac:graphicFrameMkLst>
        </pc:graphicFrameChg>
      </pc:sldChg>
      <pc:sldChg chg="delSp modSp add del mod">
        <pc:chgData name="SHI Chee Liang" userId="5ad283a9-9a73-442a-bef9-addd70519753" providerId="ADAL" clId="{4FCADB75-9048-40C6-8867-70E0373FFBD0}" dt="2023-08-19T20:24:45.484" v="21092" actId="47"/>
        <pc:sldMkLst>
          <pc:docMk/>
          <pc:sldMk cId="3529733253" sldId="1073"/>
        </pc:sldMkLst>
        <pc:spChg chg="del">
          <ac:chgData name="SHI Chee Liang" userId="5ad283a9-9a73-442a-bef9-addd70519753" providerId="ADAL" clId="{4FCADB75-9048-40C6-8867-70E0373FFBD0}" dt="2023-08-19T11:43:16.086" v="12837" actId="478"/>
          <ac:spMkLst>
            <pc:docMk/>
            <pc:sldMk cId="3529733253" sldId="1073"/>
            <ac:spMk id="10" creationId="{53886FFC-D947-8BF3-2B40-34F1EE51E9B1}"/>
          </ac:spMkLst>
        </pc:spChg>
        <pc:spChg chg="del mod">
          <ac:chgData name="SHI Chee Liang" userId="5ad283a9-9a73-442a-bef9-addd70519753" providerId="ADAL" clId="{4FCADB75-9048-40C6-8867-70E0373FFBD0}" dt="2023-08-19T11:43:22.750" v="12841" actId="478"/>
          <ac:spMkLst>
            <pc:docMk/>
            <pc:sldMk cId="3529733253" sldId="1073"/>
            <ac:spMk id="11" creationId="{A70F04CE-D814-C42E-C797-040B30B2F156}"/>
          </ac:spMkLst>
        </pc:spChg>
        <pc:graphicFrameChg chg="mod modGraphic">
          <ac:chgData name="SHI Chee Liang" userId="5ad283a9-9a73-442a-bef9-addd70519753" providerId="ADAL" clId="{4FCADB75-9048-40C6-8867-70E0373FFBD0}" dt="2023-08-19T11:43:41.635" v="12895" actId="20577"/>
          <ac:graphicFrameMkLst>
            <pc:docMk/>
            <pc:sldMk cId="3529733253" sldId="1073"/>
            <ac:graphicFrameMk id="5" creationId="{71936E26-1A6C-A61F-EFDE-0CD9D6B470E9}"/>
          </ac:graphicFrameMkLst>
        </pc:graphicFrameChg>
      </pc:sldChg>
      <pc:sldChg chg="add del mod ord modShow">
        <pc:chgData name="SHI Chee Liang" userId="5ad283a9-9a73-442a-bef9-addd70519753" providerId="ADAL" clId="{4FCADB75-9048-40C6-8867-70E0373FFBD0}" dt="2023-08-19T20:24:45.484" v="21092" actId="47"/>
        <pc:sldMkLst>
          <pc:docMk/>
          <pc:sldMk cId="3637620917" sldId="1074"/>
        </pc:sldMkLst>
      </pc:sldChg>
      <pc:sldChg chg="add del">
        <pc:chgData name="SHI Chee Liang" userId="5ad283a9-9a73-442a-bef9-addd70519753" providerId="ADAL" clId="{4FCADB75-9048-40C6-8867-70E0373FFBD0}" dt="2023-08-19T12:15:18.902" v="13807" actId="47"/>
        <pc:sldMkLst>
          <pc:docMk/>
          <pc:sldMk cId="1750788112" sldId="1075"/>
        </pc:sldMkLst>
      </pc:sldChg>
      <pc:sldChg chg="addSp delSp modSp add mod ord">
        <pc:chgData name="SHI Chee Liang" userId="5ad283a9-9a73-442a-bef9-addd70519753" providerId="ADAL" clId="{4FCADB75-9048-40C6-8867-70E0373FFBD0}" dt="2023-08-20T04:23:55.361" v="22678" actId="12"/>
        <pc:sldMkLst>
          <pc:docMk/>
          <pc:sldMk cId="2064478576" sldId="1075"/>
        </pc:sldMkLst>
        <pc:spChg chg="add del mod">
          <ac:chgData name="SHI Chee Liang" userId="5ad283a9-9a73-442a-bef9-addd70519753" providerId="ADAL" clId="{4FCADB75-9048-40C6-8867-70E0373FFBD0}" dt="2023-08-19T20:49:03.945" v="22377" actId="478"/>
          <ac:spMkLst>
            <pc:docMk/>
            <pc:sldMk cId="2064478576" sldId="1075"/>
            <ac:spMk id="3" creationId="{7C8228DE-F59E-0E64-E9BA-1A162CAFE66C}"/>
          </ac:spMkLst>
        </pc:spChg>
        <pc:spChg chg="mod">
          <ac:chgData name="SHI Chee Liang" userId="5ad283a9-9a73-442a-bef9-addd70519753" providerId="ADAL" clId="{4FCADB75-9048-40C6-8867-70E0373FFBD0}" dt="2023-08-20T04:23:55.361" v="22678" actId="12"/>
          <ac:spMkLst>
            <pc:docMk/>
            <pc:sldMk cId="2064478576" sldId="1075"/>
            <ac:spMk id="6" creationId="{9E45E927-8FFE-BC06-B177-F6BD074BD753}"/>
          </ac:spMkLst>
        </pc:spChg>
        <pc:spChg chg="mod">
          <ac:chgData name="SHI Chee Liang" userId="5ad283a9-9a73-442a-bef9-addd70519753" providerId="ADAL" clId="{4FCADB75-9048-40C6-8867-70E0373FFBD0}" dt="2023-08-19T13:21:18.104" v="14138" actId="20577"/>
          <ac:spMkLst>
            <pc:docMk/>
            <pc:sldMk cId="2064478576" sldId="1075"/>
            <ac:spMk id="7" creationId="{319421E5-0E7B-B57F-A3EE-5233CA24D264}"/>
          </ac:spMkLst>
        </pc:spChg>
      </pc:sldChg>
      <pc:sldChg chg="addSp delSp modSp new del mod modClrScheme chgLayout">
        <pc:chgData name="SHI Chee Liang" userId="5ad283a9-9a73-442a-bef9-addd70519753" providerId="ADAL" clId="{4FCADB75-9048-40C6-8867-70E0373FFBD0}" dt="2023-08-19T12:49:58.485" v="14128" actId="47"/>
        <pc:sldMkLst>
          <pc:docMk/>
          <pc:sldMk cId="2293536050" sldId="1075"/>
        </pc:sldMkLst>
        <pc:spChg chg="del mod ord">
          <ac:chgData name="SHI Chee Liang" userId="5ad283a9-9a73-442a-bef9-addd70519753" providerId="ADAL" clId="{4FCADB75-9048-40C6-8867-70E0373FFBD0}" dt="2023-08-19T12:45:11.282" v="14125" actId="700"/>
          <ac:spMkLst>
            <pc:docMk/>
            <pc:sldMk cId="2293536050" sldId="1075"/>
            <ac:spMk id="2" creationId="{7C496AAD-C23F-1155-4701-D064983D3A55}"/>
          </ac:spMkLst>
        </pc:spChg>
        <pc:spChg chg="del">
          <ac:chgData name="SHI Chee Liang" userId="5ad283a9-9a73-442a-bef9-addd70519753" providerId="ADAL" clId="{4FCADB75-9048-40C6-8867-70E0373FFBD0}" dt="2023-08-19T12:45:11.282" v="14125" actId="700"/>
          <ac:spMkLst>
            <pc:docMk/>
            <pc:sldMk cId="2293536050" sldId="1075"/>
            <ac:spMk id="3" creationId="{070FE589-CBE3-931F-5517-320B2F180740}"/>
          </ac:spMkLst>
        </pc:spChg>
        <pc:spChg chg="del">
          <ac:chgData name="SHI Chee Liang" userId="5ad283a9-9a73-442a-bef9-addd70519753" providerId="ADAL" clId="{4FCADB75-9048-40C6-8867-70E0373FFBD0}" dt="2023-08-19T12:45:11.282" v="14125" actId="700"/>
          <ac:spMkLst>
            <pc:docMk/>
            <pc:sldMk cId="2293536050" sldId="1075"/>
            <ac:spMk id="4" creationId="{562B263D-5100-1F41-12CB-6E9F22A42482}"/>
          </ac:spMkLst>
        </pc:spChg>
        <pc:spChg chg="del">
          <ac:chgData name="SHI Chee Liang" userId="5ad283a9-9a73-442a-bef9-addd70519753" providerId="ADAL" clId="{4FCADB75-9048-40C6-8867-70E0373FFBD0}" dt="2023-08-19T12:45:11.282" v="14125" actId="700"/>
          <ac:spMkLst>
            <pc:docMk/>
            <pc:sldMk cId="2293536050" sldId="1075"/>
            <ac:spMk id="5" creationId="{BDBC4885-23DD-728D-6C31-0C8C1CCDC96D}"/>
          </ac:spMkLst>
        </pc:spChg>
        <pc:spChg chg="del">
          <ac:chgData name="SHI Chee Liang" userId="5ad283a9-9a73-442a-bef9-addd70519753" providerId="ADAL" clId="{4FCADB75-9048-40C6-8867-70E0373FFBD0}" dt="2023-08-19T12:45:11.282" v="14125" actId="700"/>
          <ac:spMkLst>
            <pc:docMk/>
            <pc:sldMk cId="2293536050" sldId="1075"/>
            <ac:spMk id="6" creationId="{7D113553-4426-7EAA-7B1C-19D8F77D5DE0}"/>
          </ac:spMkLst>
        </pc:spChg>
        <pc:spChg chg="del">
          <ac:chgData name="SHI Chee Liang" userId="5ad283a9-9a73-442a-bef9-addd70519753" providerId="ADAL" clId="{4FCADB75-9048-40C6-8867-70E0373FFBD0}" dt="2023-08-19T12:45:11.282" v="14125" actId="700"/>
          <ac:spMkLst>
            <pc:docMk/>
            <pc:sldMk cId="2293536050" sldId="1075"/>
            <ac:spMk id="7" creationId="{5C69C147-6873-EA71-7ABE-7BA443510EA7}"/>
          </ac:spMkLst>
        </pc:spChg>
        <pc:spChg chg="del">
          <ac:chgData name="SHI Chee Liang" userId="5ad283a9-9a73-442a-bef9-addd70519753" providerId="ADAL" clId="{4FCADB75-9048-40C6-8867-70E0373FFBD0}" dt="2023-08-19T12:45:11.282" v="14125" actId="700"/>
          <ac:spMkLst>
            <pc:docMk/>
            <pc:sldMk cId="2293536050" sldId="1075"/>
            <ac:spMk id="8" creationId="{C0BE0CA3-2B27-C37C-0A9B-1FE6712F9641}"/>
          </ac:spMkLst>
        </pc:spChg>
        <pc:spChg chg="del">
          <ac:chgData name="SHI Chee Liang" userId="5ad283a9-9a73-442a-bef9-addd70519753" providerId="ADAL" clId="{4FCADB75-9048-40C6-8867-70E0373FFBD0}" dt="2023-08-19T12:45:11.282" v="14125" actId="700"/>
          <ac:spMkLst>
            <pc:docMk/>
            <pc:sldMk cId="2293536050" sldId="1075"/>
            <ac:spMk id="9" creationId="{68B74E73-5A10-176C-211D-4D4AE260623C}"/>
          </ac:spMkLst>
        </pc:spChg>
        <pc:spChg chg="del">
          <ac:chgData name="SHI Chee Liang" userId="5ad283a9-9a73-442a-bef9-addd70519753" providerId="ADAL" clId="{4FCADB75-9048-40C6-8867-70E0373FFBD0}" dt="2023-08-19T12:45:11.282" v="14125" actId="700"/>
          <ac:spMkLst>
            <pc:docMk/>
            <pc:sldMk cId="2293536050" sldId="1075"/>
            <ac:spMk id="10" creationId="{F3D7BA0D-131D-58C4-5F19-9448DC335739}"/>
          </ac:spMkLst>
        </pc:spChg>
        <pc:spChg chg="del">
          <ac:chgData name="SHI Chee Liang" userId="5ad283a9-9a73-442a-bef9-addd70519753" providerId="ADAL" clId="{4FCADB75-9048-40C6-8867-70E0373FFBD0}" dt="2023-08-19T12:45:11.282" v="14125" actId="700"/>
          <ac:spMkLst>
            <pc:docMk/>
            <pc:sldMk cId="2293536050" sldId="1075"/>
            <ac:spMk id="11" creationId="{9FA0CAA5-9BFA-BFBC-89A9-079A889D5DBA}"/>
          </ac:spMkLst>
        </pc:spChg>
        <pc:spChg chg="del">
          <ac:chgData name="SHI Chee Liang" userId="5ad283a9-9a73-442a-bef9-addd70519753" providerId="ADAL" clId="{4FCADB75-9048-40C6-8867-70E0373FFBD0}" dt="2023-08-19T12:45:11.282" v="14125" actId="700"/>
          <ac:spMkLst>
            <pc:docMk/>
            <pc:sldMk cId="2293536050" sldId="1075"/>
            <ac:spMk id="12" creationId="{D401A71E-87C1-F577-B8E6-C81812E4F857}"/>
          </ac:spMkLst>
        </pc:spChg>
        <pc:spChg chg="del">
          <ac:chgData name="SHI Chee Liang" userId="5ad283a9-9a73-442a-bef9-addd70519753" providerId="ADAL" clId="{4FCADB75-9048-40C6-8867-70E0373FFBD0}" dt="2023-08-19T12:45:11.282" v="14125" actId="700"/>
          <ac:spMkLst>
            <pc:docMk/>
            <pc:sldMk cId="2293536050" sldId="1075"/>
            <ac:spMk id="13" creationId="{75092780-8924-64B4-0097-DB81DE289E6A}"/>
          </ac:spMkLst>
        </pc:spChg>
        <pc:spChg chg="del">
          <ac:chgData name="SHI Chee Liang" userId="5ad283a9-9a73-442a-bef9-addd70519753" providerId="ADAL" clId="{4FCADB75-9048-40C6-8867-70E0373FFBD0}" dt="2023-08-19T12:45:11.282" v="14125" actId="700"/>
          <ac:spMkLst>
            <pc:docMk/>
            <pc:sldMk cId="2293536050" sldId="1075"/>
            <ac:spMk id="14" creationId="{DF445565-80E7-B7BA-C142-2177E7FC97DD}"/>
          </ac:spMkLst>
        </pc:spChg>
        <pc:spChg chg="mod ord">
          <ac:chgData name="SHI Chee Liang" userId="5ad283a9-9a73-442a-bef9-addd70519753" providerId="ADAL" clId="{4FCADB75-9048-40C6-8867-70E0373FFBD0}" dt="2023-08-19T12:45:11.282" v="14125" actId="700"/>
          <ac:spMkLst>
            <pc:docMk/>
            <pc:sldMk cId="2293536050" sldId="1075"/>
            <ac:spMk id="15" creationId="{DF698699-4247-708E-F2E4-F07A21A0C4E2}"/>
          </ac:spMkLst>
        </pc:spChg>
        <pc:spChg chg="add mod ord">
          <ac:chgData name="SHI Chee Liang" userId="5ad283a9-9a73-442a-bef9-addd70519753" providerId="ADAL" clId="{4FCADB75-9048-40C6-8867-70E0373FFBD0}" dt="2023-08-19T12:45:11.282" v="14125" actId="700"/>
          <ac:spMkLst>
            <pc:docMk/>
            <pc:sldMk cId="2293536050" sldId="1075"/>
            <ac:spMk id="16" creationId="{967B4FC3-4D1E-5FC3-B8D3-60FFF8FCF3FF}"/>
          </ac:spMkLst>
        </pc:spChg>
      </pc:sldChg>
      <pc:sldChg chg="ord">
        <pc:chgData name="SHI Chee Liang" userId="5ad283a9-9a73-442a-bef9-addd70519753" providerId="ADAL" clId="{4FCADB75-9048-40C6-8867-70E0373FFBD0}" dt="2023-08-19T20:25:44.322" v="21098"/>
        <pc:sldMkLst>
          <pc:docMk/>
          <pc:sldMk cId="1454613583" sldId="1076"/>
        </pc:sldMkLst>
      </pc:sldChg>
      <pc:sldChg chg="add del">
        <pc:chgData name="SHI Chee Liang" userId="5ad283a9-9a73-442a-bef9-addd70519753" providerId="ADAL" clId="{4FCADB75-9048-40C6-8867-70E0373FFBD0}" dt="2023-08-19T12:15:18.902" v="13807" actId="47"/>
        <pc:sldMkLst>
          <pc:docMk/>
          <pc:sldMk cId="3163412205" sldId="1076"/>
        </pc:sldMkLst>
      </pc:sldChg>
      <pc:sldChg chg="addSp delSp modSp add mod">
        <pc:chgData name="SHI Chee Liang" userId="5ad283a9-9a73-442a-bef9-addd70519753" providerId="ADAL" clId="{4FCADB75-9048-40C6-8867-70E0373FFBD0}" dt="2023-08-19T20:43:06.128" v="22072" actId="21"/>
        <pc:sldMkLst>
          <pc:docMk/>
          <pc:sldMk cId="912349770" sldId="1077"/>
        </pc:sldMkLst>
        <pc:spChg chg="add mod">
          <ac:chgData name="SHI Chee Liang" userId="5ad283a9-9a73-442a-bef9-addd70519753" providerId="ADAL" clId="{4FCADB75-9048-40C6-8867-70E0373FFBD0}" dt="2023-08-19T20:41:46.315" v="22067" actId="20577"/>
          <ac:spMkLst>
            <pc:docMk/>
            <pc:sldMk cId="912349770" sldId="1077"/>
            <ac:spMk id="3" creationId="{C86EF469-905C-0624-E612-DA7C7C63FA0B}"/>
          </ac:spMkLst>
        </pc:spChg>
        <pc:spChg chg="del mod">
          <ac:chgData name="SHI Chee Liang" userId="5ad283a9-9a73-442a-bef9-addd70519753" providerId="ADAL" clId="{4FCADB75-9048-40C6-8867-70E0373FFBD0}" dt="2023-08-19T20:39:55.099" v="21995" actId="478"/>
          <ac:spMkLst>
            <pc:docMk/>
            <pc:sldMk cId="912349770" sldId="1077"/>
            <ac:spMk id="4" creationId="{911FC55F-9728-CCEC-689F-B2BC6B0943D4}"/>
          </ac:spMkLst>
        </pc:spChg>
        <pc:spChg chg="add mod">
          <ac:chgData name="SHI Chee Liang" userId="5ad283a9-9a73-442a-bef9-addd70519753" providerId="ADAL" clId="{4FCADB75-9048-40C6-8867-70E0373FFBD0}" dt="2023-08-19T20:42:23.303" v="22068" actId="1076"/>
          <ac:spMkLst>
            <pc:docMk/>
            <pc:sldMk cId="912349770" sldId="1077"/>
            <ac:spMk id="5" creationId="{2F1DEDC9-1570-7426-57AF-E9167F47D57C}"/>
          </ac:spMkLst>
        </pc:spChg>
        <pc:spChg chg="del mod">
          <ac:chgData name="SHI Chee Liang" userId="5ad283a9-9a73-442a-bef9-addd70519753" providerId="ADAL" clId="{4FCADB75-9048-40C6-8867-70E0373FFBD0}" dt="2023-08-19T20:43:06.128" v="22072" actId="21"/>
          <ac:spMkLst>
            <pc:docMk/>
            <pc:sldMk cId="912349770" sldId="1077"/>
            <ac:spMk id="10" creationId="{DD88D12C-3F4D-34E4-2C91-EC2A2D42E304}"/>
          </ac:spMkLst>
        </pc:spChg>
      </pc:sldChg>
      <pc:sldChg chg="delSp add del mod">
        <pc:chgData name="SHI Chee Liang" userId="5ad283a9-9a73-442a-bef9-addd70519753" providerId="ADAL" clId="{4FCADB75-9048-40C6-8867-70E0373FFBD0}" dt="2023-08-19T18:58:22.376" v="20290" actId="47"/>
        <pc:sldMkLst>
          <pc:docMk/>
          <pc:sldMk cId="1188559713" sldId="1077"/>
        </pc:sldMkLst>
        <pc:cxnChg chg="del">
          <ac:chgData name="SHI Chee Liang" userId="5ad283a9-9a73-442a-bef9-addd70519753" providerId="ADAL" clId="{4FCADB75-9048-40C6-8867-70E0373FFBD0}" dt="2023-08-19T18:58:19.439" v="20289" actId="478"/>
          <ac:cxnSpMkLst>
            <pc:docMk/>
            <pc:sldMk cId="1188559713" sldId="1077"/>
            <ac:cxnSpMk id="13" creationId="{704D1E2A-AA95-6111-264F-1297403A6E45}"/>
          </ac:cxnSpMkLst>
        </pc:cxnChg>
      </pc:sldChg>
      <pc:sldChg chg="add del">
        <pc:chgData name="SHI Chee Liang" userId="5ad283a9-9a73-442a-bef9-addd70519753" providerId="ADAL" clId="{4FCADB75-9048-40C6-8867-70E0373FFBD0}" dt="2023-08-19T20:05:54.946" v="21087" actId="47"/>
        <pc:sldMkLst>
          <pc:docMk/>
          <pc:sldMk cId="3166674507" sldId="1077"/>
        </pc:sldMkLst>
      </pc:sldChg>
      <pc:sldChg chg="add del">
        <pc:chgData name="SHI Chee Liang" userId="5ad283a9-9a73-442a-bef9-addd70519753" providerId="ADAL" clId="{4FCADB75-9048-40C6-8867-70E0373FFBD0}" dt="2023-08-19T20:05:54.946" v="21087" actId="47"/>
        <pc:sldMkLst>
          <pc:docMk/>
          <pc:sldMk cId="566897196" sldId="1078"/>
        </pc:sldMkLst>
      </pc:sldChg>
      <pc:sldChg chg="add del">
        <pc:chgData name="SHI Chee Liang" userId="5ad283a9-9a73-442a-bef9-addd70519753" providerId="ADAL" clId="{4FCADB75-9048-40C6-8867-70E0373FFBD0}" dt="2023-08-19T18:58:22.376" v="20290" actId="47"/>
        <pc:sldMkLst>
          <pc:docMk/>
          <pc:sldMk cId="3616590371" sldId="1078"/>
        </pc:sldMkLst>
      </pc:sldChg>
      <pc:sldChg chg="add del">
        <pc:chgData name="SHI Chee Liang" userId="5ad283a9-9a73-442a-bef9-addd70519753" providerId="ADAL" clId="{4FCADB75-9048-40C6-8867-70E0373FFBD0}" dt="2023-08-19T20:05:49.816" v="21086" actId="47"/>
        <pc:sldMkLst>
          <pc:docMk/>
          <pc:sldMk cId="2379564223" sldId="1079"/>
        </pc:sldMkLst>
      </pc:sldChg>
    </pc:docChg>
  </pc:docChgLst>
  <pc:docChgLst>
    <pc:chgData name="NEO Yi Xin" userId="S::yixin.neo.2022@mitb.smu.edu.sg::1b796174-473f-401d-91ef-8e035f8ae0d4" providerId="AD" clId="Web-{90EA9178-FF11-4532-8998-F90C18CCD248}"/>
    <pc:docChg chg="addSld delSld modSld sldOrd modSection">
      <pc:chgData name="NEO Yi Xin" userId="S::yixin.neo.2022@mitb.smu.edu.sg::1b796174-473f-401d-91ef-8e035f8ae0d4" providerId="AD" clId="Web-{90EA9178-FF11-4532-8998-F90C18CCD248}" dt="2023-08-15T09:53:13.889" v="1630" actId="1076"/>
      <pc:docMkLst>
        <pc:docMk/>
      </pc:docMkLst>
      <pc:sldChg chg="modSp">
        <pc:chgData name="NEO Yi Xin" userId="S::yixin.neo.2022@mitb.smu.edu.sg::1b796174-473f-401d-91ef-8e035f8ae0d4" providerId="AD" clId="Web-{90EA9178-FF11-4532-8998-F90C18CCD248}" dt="2023-08-15T08:59:56.344" v="560" actId="20577"/>
        <pc:sldMkLst>
          <pc:docMk/>
          <pc:sldMk cId="534272544" sldId="315"/>
        </pc:sldMkLst>
        <pc:spChg chg="mod">
          <ac:chgData name="NEO Yi Xin" userId="S::yixin.neo.2022@mitb.smu.edu.sg::1b796174-473f-401d-91ef-8e035f8ae0d4" providerId="AD" clId="Web-{90EA9178-FF11-4532-8998-F90C18CCD248}" dt="2023-08-15T08:59:56.344" v="560" actId="20577"/>
          <ac:spMkLst>
            <pc:docMk/>
            <pc:sldMk cId="534272544" sldId="315"/>
            <ac:spMk id="9" creationId="{04443356-DC11-1BC0-B266-CEEE9A98DF59}"/>
          </ac:spMkLst>
        </pc:spChg>
      </pc:sldChg>
      <pc:sldChg chg="addSp modSp">
        <pc:chgData name="NEO Yi Xin" userId="S::yixin.neo.2022@mitb.smu.edu.sg::1b796174-473f-401d-91ef-8e035f8ae0d4" providerId="AD" clId="Web-{90EA9178-FF11-4532-8998-F90C18CCD248}" dt="2023-08-15T08:58:38.045" v="555" actId="20577"/>
        <pc:sldMkLst>
          <pc:docMk/>
          <pc:sldMk cId="1557758285" sldId="316"/>
        </pc:sldMkLst>
        <pc:spChg chg="add mod">
          <ac:chgData name="NEO Yi Xin" userId="S::yixin.neo.2022@mitb.smu.edu.sg::1b796174-473f-401d-91ef-8e035f8ae0d4" providerId="AD" clId="Web-{90EA9178-FF11-4532-8998-F90C18CCD248}" dt="2023-08-15T08:58:38.045" v="555" actId="20577"/>
          <ac:spMkLst>
            <pc:docMk/>
            <pc:sldMk cId="1557758285" sldId="316"/>
            <ac:spMk id="4" creationId="{87AA1F19-211C-2CED-440F-79CA5DB5A0C9}"/>
          </ac:spMkLst>
        </pc:spChg>
        <pc:spChg chg="mod">
          <ac:chgData name="NEO Yi Xin" userId="S::yixin.neo.2022@mitb.smu.edu.sg::1b796174-473f-401d-91ef-8e035f8ae0d4" providerId="AD" clId="Web-{90EA9178-FF11-4532-8998-F90C18CCD248}" dt="2023-08-15T08:57:30.917" v="550" actId="20577"/>
          <ac:spMkLst>
            <pc:docMk/>
            <pc:sldMk cId="1557758285" sldId="316"/>
            <ac:spMk id="17" creationId="{33385E54-7150-AE32-0944-C98ED7A30213}"/>
          </ac:spMkLst>
        </pc:spChg>
      </pc:sldChg>
      <pc:sldChg chg="addSp modSp">
        <pc:chgData name="NEO Yi Xin" userId="S::yixin.neo.2022@mitb.smu.edu.sg::1b796174-473f-401d-91ef-8e035f8ae0d4" providerId="AD" clId="Web-{90EA9178-FF11-4532-8998-F90C18CCD248}" dt="2023-08-15T09:17:38.925" v="1153"/>
        <pc:sldMkLst>
          <pc:docMk/>
          <pc:sldMk cId="794725771" sldId="321"/>
        </pc:sldMkLst>
        <pc:graphicFrameChg chg="add mod modGraphic">
          <ac:chgData name="NEO Yi Xin" userId="S::yixin.neo.2022@mitb.smu.edu.sg::1b796174-473f-401d-91ef-8e035f8ae0d4" providerId="AD" clId="Web-{90EA9178-FF11-4532-8998-F90C18CCD248}" dt="2023-08-15T09:17:38.925" v="1153"/>
          <ac:graphicFrameMkLst>
            <pc:docMk/>
            <pc:sldMk cId="794725771" sldId="321"/>
            <ac:graphicFrameMk id="4" creationId="{6AA73781-E181-6446-CC35-779F10918529}"/>
          </ac:graphicFrameMkLst>
        </pc:graphicFrameChg>
      </pc:sldChg>
      <pc:sldChg chg="addSp delSp modSp">
        <pc:chgData name="NEO Yi Xin" userId="S::yixin.neo.2022@mitb.smu.edu.sg::1b796174-473f-401d-91ef-8e035f8ae0d4" providerId="AD" clId="Web-{90EA9178-FF11-4532-8998-F90C18CCD248}" dt="2023-08-15T09:00:31.283" v="573" actId="20577"/>
        <pc:sldMkLst>
          <pc:docMk/>
          <pc:sldMk cId="1498641393" sldId="322"/>
        </pc:sldMkLst>
        <pc:spChg chg="mod">
          <ac:chgData name="NEO Yi Xin" userId="S::yixin.neo.2022@mitb.smu.edu.sg::1b796174-473f-401d-91ef-8e035f8ae0d4" providerId="AD" clId="Web-{90EA9178-FF11-4532-8998-F90C18CCD248}" dt="2023-08-15T09:00:31.283" v="573" actId="20577"/>
          <ac:spMkLst>
            <pc:docMk/>
            <pc:sldMk cId="1498641393" sldId="322"/>
            <ac:spMk id="3" creationId="{08810C59-EC50-6C8D-8C4A-1DBCE710E053}"/>
          </ac:spMkLst>
        </pc:spChg>
        <pc:spChg chg="del mod">
          <ac:chgData name="NEO Yi Xin" userId="S::yixin.neo.2022@mitb.smu.edu.sg::1b796174-473f-401d-91ef-8e035f8ae0d4" providerId="AD" clId="Web-{90EA9178-FF11-4532-8998-F90C18CCD248}" dt="2023-08-15T08:25:18.605" v="1"/>
          <ac:spMkLst>
            <pc:docMk/>
            <pc:sldMk cId="1498641393" sldId="322"/>
            <ac:spMk id="3" creationId="{7D1D3A63-917F-7886-2C59-557053104D4B}"/>
          </ac:spMkLst>
        </pc:spChg>
        <pc:graphicFrameChg chg="add del mod modGraphic">
          <ac:chgData name="NEO Yi Xin" userId="S::yixin.neo.2022@mitb.smu.edu.sg::1b796174-473f-401d-91ef-8e035f8ae0d4" providerId="AD" clId="Web-{90EA9178-FF11-4532-8998-F90C18CCD248}" dt="2023-08-15T08:38:07.895" v="156"/>
          <ac:graphicFrameMkLst>
            <pc:docMk/>
            <pc:sldMk cId="1498641393" sldId="322"/>
            <ac:graphicFrameMk id="4" creationId="{FDDC8856-3235-1C62-FE5B-4A5E99072BC5}"/>
          </ac:graphicFrameMkLst>
        </pc:graphicFrameChg>
      </pc:sldChg>
      <pc:sldChg chg="modSp">
        <pc:chgData name="NEO Yi Xin" userId="S::yixin.neo.2022@mitb.smu.edu.sg::1b796174-473f-401d-91ef-8e035f8ae0d4" providerId="AD" clId="Web-{90EA9178-FF11-4532-8998-F90C18CCD248}" dt="2023-08-15T09:00:37.470" v="576" actId="20577"/>
        <pc:sldMkLst>
          <pc:docMk/>
          <pc:sldMk cId="4029395221" sldId="323"/>
        </pc:sldMkLst>
        <pc:spChg chg="mod">
          <ac:chgData name="NEO Yi Xin" userId="S::yixin.neo.2022@mitb.smu.edu.sg::1b796174-473f-401d-91ef-8e035f8ae0d4" providerId="AD" clId="Web-{90EA9178-FF11-4532-8998-F90C18CCD248}" dt="2023-08-15T09:00:37.470" v="576" actId="20577"/>
          <ac:spMkLst>
            <pc:docMk/>
            <pc:sldMk cId="4029395221" sldId="323"/>
            <ac:spMk id="6" creationId="{D574583C-674B-63AE-468B-AD69E2FB3AF6}"/>
          </ac:spMkLst>
        </pc:spChg>
      </pc:sldChg>
      <pc:sldChg chg="modSp">
        <pc:chgData name="NEO Yi Xin" userId="S::yixin.neo.2022@mitb.smu.edu.sg::1b796174-473f-401d-91ef-8e035f8ae0d4" providerId="AD" clId="Web-{90EA9178-FF11-4532-8998-F90C18CCD248}" dt="2023-08-15T09:00:54.502" v="584" actId="20577"/>
        <pc:sldMkLst>
          <pc:docMk/>
          <pc:sldMk cId="2935532087" sldId="324"/>
        </pc:sldMkLst>
        <pc:spChg chg="mod">
          <ac:chgData name="NEO Yi Xin" userId="S::yixin.neo.2022@mitb.smu.edu.sg::1b796174-473f-401d-91ef-8e035f8ae0d4" providerId="AD" clId="Web-{90EA9178-FF11-4532-8998-F90C18CCD248}" dt="2023-08-15T09:00:54.502" v="584" actId="20577"/>
          <ac:spMkLst>
            <pc:docMk/>
            <pc:sldMk cId="2935532087" sldId="324"/>
            <ac:spMk id="8" creationId="{BDFFB46C-62E4-106A-2A18-82ACE63F2208}"/>
          </ac:spMkLst>
        </pc:spChg>
      </pc:sldChg>
      <pc:sldChg chg="modSp ord">
        <pc:chgData name="NEO Yi Xin" userId="S::yixin.neo.2022@mitb.smu.edu.sg::1b796174-473f-401d-91ef-8e035f8ae0d4" providerId="AD" clId="Web-{90EA9178-FF11-4532-8998-F90C18CCD248}" dt="2023-08-15T09:30:30.607" v="1562" actId="20577"/>
        <pc:sldMkLst>
          <pc:docMk/>
          <pc:sldMk cId="1263141174" sldId="325"/>
        </pc:sldMkLst>
        <pc:spChg chg="mod">
          <ac:chgData name="NEO Yi Xin" userId="S::yixin.neo.2022@mitb.smu.edu.sg::1b796174-473f-401d-91ef-8e035f8ae0d4" providerId="AD" clId="Web-{90EA9178-FF11-4532-8998-F90C18CCD248}" dt="2023-08-15T09:30:30.607" v="1562" actId="20577"/>
          <ac:spMkLst>
            <pc:docMk/>
            <pc:sldMk cId="1263141174" sldId="325"/>
            <ac:spMk id="4" creationId="{10E4DDE8-4DC1-304B-2A24-5C60082990E8}"/>
          </ac:spMkLst>
        </pc:spChg>
      </pc:sldChg>
      <pc:sldChg chg="addSp delSp modSp">
        <pc:chgData name="NEO Yi Xin" userId="S::yixin.neo.2022@mitb.smu.edu.sg::1b796174-473f-401d-91ef-8e035f8ae0d4" providerId="AD" clId="Web-{90EA9178-FF11-4532-8998-F90C18CCD248}" dt="2023-08-15T09:53:13.889" v="1630" actId="1076"/>
        <pc:sldMkLst>
          <pc:docMk/>
          <pc:sldMk cId="2345699360" sldId="340"/>
        </pc:sldMkLst>
        <pc:spChg chg="add del mod">
          <ac:chgData name="NEO Yi Xin" userId="S::yixin.neo.2022@mitb.smu.edu.sg::1b796174-473f-401d-91ef-8e035f8ae0d4" providerId="AD" clId="Web-{90EA9178-FF11-4532-8998-F90C18CCD248}" dt="2023-08-15T09:50:49.293" v="1593"/>
          <ac:spMkLst>
            <pc:docMk/>
            <pc:sldMk cId="2345699360" sldId="340"/>
            <ac:spMk id="3" creationId="{6CFD4EF8-B038-66C8-879C-04275AFED118}"/>
          </ac:spMkLst>
        </pc:spChg>
        <pc:spChg chg="mod">
          <ac:chgData name="NEO Yi Xin" userId="S::yixin.neo.2022@mitb.smu.edu.sg::1b796174-473f-401d-91ef-8e035f8ae0d4" providerId="AD" clId="Web-{90EA9178-FF11-4532-8998-F90C18CCD248}" dt="2023-08-15T09:53:13.889" v="1630" actId="1076"/>
          <ac:spMkLst>
            <pc:docMk/>
            <pc:sldMk cId="2345699360" sldId="340"/>
            <ac:spMk id="9" creationId="{A6E35FD2-1B6D-F9CF-EA45-51095D8DE06D}"/>
          </ac:spMkLst>
        </pc:spChg>
        <pc:picChg chg="add mod">
          <ac:chgData name="NEO Yi Xin" userId="S::yixin.neo.2022@mitb.smu.edu.sg::1b796174-473f-401d-91ef-8e035f8ae0d4" providerId="AD" clId="Web-{90EA9178-FF11-4532-8998-F90C18CCD248}" dt="2023-08-15T09:52:56.686" v="1625" actId="14100"/>
          <ac:picMkLst>
            <pc:docMk/>
            <pc:sldMk cId="2345699360" sldId="340"/>
            <ac:picMk id="4" creationId="{49F41AEB-91EF-C041-51D8-2F0806BF586C}"/>
          </ac:picMkLst>
        </pc:picChg>
      </pc:sldChg>
      <pc:sldChg chg="modSp add del replId">
        <pc:chgData name="NEO Yi Xin" userId="S::yixin.neo.2022@mitb.smu.edu.sg::1b796174-473f-401d-91ef-8e035f8ae0d4" providerId="AD" clId="Web-{90EA9178-FF11-4532-8998-F90C18CCD248}" dt="2023-08-15T08:57:27.277" v="549"/>
        <pc:sldMkLst>
          <pc:docMk/>
          <pc:sldMk cId="38524600" sldId="358"/>
        </pc:sldMkLst>
        <pc:spChg chg="mod">
          <ac:chgData name="NEO Yi Xin" userId="S::yixin.neo.2022@mitb.smu.edu.sg::1b796174-473f-401d-91ef-8e035f8ae0d4" providerId="AD" clId="Web-{90EA9178-FF11-4532-8998-F90C18CCD248}" dt="2023-08-15T08:57:13.511" v="548" actId="20577"/>
          <ac:spMkLst>
            <pc:docMk/>
            <pc:sldMk cId="38524600" sldId="358"/>
            <ac:spMk id="17" creationId="{33385E54-7150-AE32-0944-C98ED7A30213}"/>
          </ac:spMkLst>
        </pc:spChg>
      </pc:sldChg>
      <pc:sldChg chg="addSp modSp add replId">
        <pc:chgData name="NEO Yi Xin" userId="S::yixin.neo.2022@mitb.smu.edu.sg::1b796174-473f-401d-91ef-8e035f8ae0d4" providerId="AD" clId="Web-{90EA9178-FF11-4532-8998-F90C18CCD248}" dt="2023-08-15T08:58:49.514" v="557" actId="20577"/>
        <pc:sldMkLst>
          <pc:docMk/>
          <pc:sldMk cId="3453113667" sldId="358"/>
        </pc:sldMkLst>
        <pc:spChg chg="add mod">
          <ac:chgData name="NEO Yi Xin" userId="S::yixin.neo.2022@mitb.smu.edu.sg::1b796174-473f-401d-91ef-8e035f8ae0d4" providerId="AD" clId="Web-{90EA9178-FF11-4532-8998-F90C18CCD248}" dt="2023-08-15T08:58:49.514" v="557" actId="20577"/>
          <ac:spMkLst>
            <pc:docMk/>
            <pc:sldMk cId="3453113667" sldId="358"/>
            <ac:spMk id="4" creationId="{A4D4BC47-620C-F1D3-AA7A-7D938DC1E9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9807142f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9807142f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26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6d6febbb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26d6febbb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74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a:p>
          <a:p>
            <a:pPr marL="0" lvl="0" indent="0" algn="l" rtl="0">
              <a:spcBef>
                <a:spcPts val="0"/>
              </a:spcBef>
              <a:spcAft>
                <a:spcPts val="0"/>
              </a:spcAft>
              <a:buNone/>
            </a:pPr>
            <a:endParaRPr/>
          </a:p>
        </p:txBody>
      </p:sp>
    </p:spTree>
    <p:extLst>
      <p:ext uri="{BB962C8B-B14F-4D97-AF65-F5344CB8AC3E}">
        <p14:creationId xmlns:p14="http://schemas.microsoft.com/office/powerpoint/2010/main" val="380703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980e84b679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980e84b679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53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03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0" i="0">
                <a:solidFill>
                  <a:srgbClr val="212121"/>
                </a:solidFill>
                <a:effectLst/>
                <a:latin typeface="BlinkMacSystemFont"/>
              </a:rPr>
              <a:t>Raita Y, Goto T, </a:t>
            </a:r>
            <a:r>
              <a:rPr lang="en-SG" b="0" i="0" err="1">
                <a:solidFill>
                  <a:srgbClr val="212121"/>
                </a:solidFill>
                <a:effectLst/>
                <a:latin typeface="BlinkMacSystemFont"/>
              </a:rPr>
              <a:t>Faridi</a:t>
            </a:r>
            <a:r>
              <a:rPr lang="en-SG" b="0" i="0">
                <a:solidFill>
                  <a:srgbClr val="212121"/>
                </a:solidFill>
                <a:effectLst/>
                <a:latin typeface="BlinkMacSystemFont"/>
              </a:rPr>
              <a:t> MK, Brown DFM, Camargo CA Jr, Hasegawa K. Emergency department triage prediction of clinical outcomes using machine learning models. Crit Care. 2019 Feb 22;23(1):64. </a:t>
            </a:r>
            <a:r>
              <a:rPr lang="en-SG" b="0" i="0" err="1">
                <a:solidFill>
                  <a:srgbClr val="212121"/>
                </a:solidFill>
                <a:effectLst/>
                <a:latin typeface="BlinkMacSystemFont"/>
              </a:rPr>
              <a:t>doi</a:t>
            </a:r>
            <a:r>
              <a:rPr lang="en-SG" b="0" i="0">
                <a:solidFill>
                  <a:srgbClr val="212121"/>
                </a:solidFill>
                <a:effectLst/>
                <a:latin typeface="BlinkMacSystemFont"/>
              </a:rPr>
              <a:t>: 10.1186/s13054-019-2351-7. PMID: 30795786; PMCID: PMC6387562.</a:t>
            </a:r>
          </a:p>
          <a:p>
            <a:pPr marL="0" lvl="0" indent="0" algn="l" rtl="0">
              <a:spcBef>
                <a:spcPts val="0"/>
              </a:spcBef>
              <a:spcAft>
                <a:spcPts val="0"/>
              </a:spcAft>
              <a:buNone/>
            </a:pPr>
            <a:endParaRPr lang="en-SG" b="0" i="0">
              <a:solidFill>
                <a:srgbClr val="212121"/>
              </a:solidFill>
              <a:effectLst/>
              <a:latin typeface="BlinkMacSystemFon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Using triage data that is routinely available, </a:t>
            </a:r>
            <a:r>
              <a:rPr lang="en-US" sz="1100" err="1"/>
              <a:t>Ratia</a:t>
            </a:r>
            <a:r>
              <a:rPr lang="en-US" sz="1100"/>
              <a:t> Y et al (2019) developed four machine learning models to predict critical outcomes in the emergency department (ED): Lasso Regression, Random Forest, Gradient Boosted Decision Tree, and Deep Neural Network. They compared the performance of these models with the conventional method of using the Emergency Severity Index (ESI). They found that Deep Neural Network had the highest AUROC of 0.86 [95%CI 0.85–0.87], which was significantly better than the ESI-based model (with AUC 0.74 [95%CI 0.72–0.75]). The most important features identified by the Random Forest model were Ambulance use, Age, Respiratory rate, Pulse Rate and Systolic blood pressure. The authors concluded that machine learning models could assist clinicians in making better triage decisions and improving patient care in the ED.</a:t>
            </a:r>
            <a:endParaRPr lang="en-SG" sz="1100"/>
          </a:p>
          <a:p>
            <a:pPr marL="0" lvl="0" indent="0" algn="l" rtl="0">
              <a:spcBef>
                <a:spcPts val="0"/>
              </a:spcBef>
              <a:spcAft>
                <a:spcPts val="0"/>
              </a:spcAft>
              <a:buNone/>
            </a:pPr>
            <a:endParaRPr lang="en-SG" b="0" i="0">
              <a:solidFill>
                <a:srgbClr val="212121"/>
              </a:solidFill>
              <a:effectLst/>
              <a:latin typeface="BlinkMacSystemFont"/>
            </a:endParaRPr>
          </a:p>
        </p:txBody>
      </p:sp>
    </p:spTree>
    <p:extLst>
      <p:ext uri="{BB962C8B-B14F-4D97-AF65-F5344CB8AC3E}">
        <p14:creationId xmlns:p14="http://schemas.microsoft.com/office/powerpoint/2010/main" val="77183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023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65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040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980e84b679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980e84b679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6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63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3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20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0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35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37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6d6febbb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26d6febbb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34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5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980e84b679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980e84b679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0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015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75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378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96581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117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050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68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1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571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10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31F5CC-7451-43A1-9EE2-852561F891A9}" type="slidenum">
              <a:rPr lang="en-US" smtClean="0"/>
              <a:pPr/>
              <a:t>8</a:t>
            </a:fld>
            <a:endParaRPr lang="en-US"/>
          </a:p>
        </p:txBody>
      </p:sp>
    </p:spTree>
    <p:extLst>
      <p:ext uri="{BB962C8B-B14F-4D97-AF65-F5344CB8AC3E}">
        <p14:creationId xmlns:p14="http://schemas.microsoft.com/office/powerpoint/2010/main" val="345505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07142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807142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58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539400"/>
            <a:ext cx="4528800" cy="1964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100" y="2880325"/>
            <a:ext cx="2570700" cy="696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426528" y="4913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639625" y="1313747"/>
            <a:ext cx="2169200" cy="2165766"/>
            <a:chOff x="9722990" y="783921"/>
            <a:chExt cx="2463600" cy="2459700"/>
          </a:xfrm>
        </p:grpSpPr>
        <p:sp>
          <p:nvSpPr>
            <p:cNvPr id="13" name="Google Shape;13;p2"/>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10203477" y="783926"/>
              <a:ext cx="1502640" cy="2459539"/>
              <a:chOff x="4569775" y="-2069175"/>
              <a:chExt cx="2065200" cy="3277200"/>
            </a:xfrm>
          </p:grpSpPr>
          <p:cxnSp>
            <p:nvCxnSpPr>
              <p:cNvPr id="15" name="Google Shape;15;p2"/>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16;p2"/>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19" name="Google Shape;19;p2"/>
            <p:cNvGrpSpPr/>
            <p:nvPr/>
          </p:nvGrpSpPr>
          <p:grpSpPr>
            <a:xfrm>
              <a:off x="9730708" y="1303557"/>
              <a:ext cx="2453467" cy="1420421"/>
              <a:chOff x="3960175" y="-1125625"/>
              <a:chExt cx="3372000" cy="1952200"/>
            </a:xfrm>
          </p:grpSpPr>
          <p:cxnSp>
            <p:nvCxnSpPr>
              <p:cNvPr id="20" name="Google Shape;20;p2"/>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2" name="Slide Number Placeholder 1">
            <a:extLst>
              <a:ext uri="{FF2B5EF4-FFF2-40B4-BE49-F238E27FC236}">
                <a16:creationId xmlns:a16="http://schemas.microsoft.com/office/drawing/2014/main" id="{26B596E2-2802-4454-60CF-ABAD01095C9A}"/>
              </a:ext>
            </a:extLst>
          </p:cNvPr>
          <p:cNvSpPr>
            <a:spLocks noGrp="1"/>
          </p:cNvSpPr>
          <p:nvPr>
            <p:ph type="sldNum" sz="quarter" idx="10"/>
          </p:nvPr>
        </p:nvSpPr>
        <p:spPr/>
        <p:txBody>
          <a:bodyPr/>
          <a:lstStyle>
            <a:lvl1pPr>
              <a:defRPr sz="1100">
                <a:latin typeface="Oxygen" panose="02000503000000000000" pitchFamily="2" charset="0"/>
              </a:defRPr>
            </a:lvl1pPr>
          </a:lstStyle>
          <a:p>
            <a:fld id="{1DE5B4C0-6C47-4F0C-9897-26248B249E0D}" type="slidenum">
              <a:rPr lang="en-SG" smtClean="0"/>
              <a:pPr/>
              <a:t>‹#›</a:t>
            </a:fld>
            <a:endParaRPr lang="en-SG"/>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4"/>
        <p:cNvGrpSpPr/>
        <p:nvPr/>
      </p:nvGrpSpPr>
      <p:grpSpPr>
        <a:xfrm>
          <a:off x="0" y="0"/>
          <a:ext cx="0" cy="0"/>
          <a:chOff x="0" y="0"/>
          <a:chExt cx="0" cy="0"/>
        </a:xfrm>
      </p:grpSpPr>
      <p:sp>
        <p:nvSpPr>
          <p:cNvPr id="515" name="Google Shape;515;p30"/>
          <p:cNvSpPr/>
          <p:nvPr/>
        </p:nvSpPr>
        <p:spPr>
          <a:xfrm>
            <a:off x="7785528" y="46040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160628" y="15364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131703" y="3644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 y="42346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0"/>
          <p:cNvGrpSpPr/>
          <p:nvPr/>
        </p:nvGrpSpPr>
        <p:grpSpPr>
          <a:xfrm>
            <a:off x="-1456100" y="2101347"/>
            <a:ext cx="2169200" cy="2165766"/>
            <a:chOff x="9722990" y="783921"/>
            <a:chExt cx="2463600" cy="2459700"/>
          </a:xfrm>
        </p:grpSpPr>
        <p:sp>
          <p:nvSpPr>
            <p:cNvPr id="520" name="Google Shape;520;p30"/>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0"/>
            <p:cNvGrpSpPr/>
            <p:nvPr/>
          </p:nvGrpSpPr>
          <p:grpSpPr>
            <a:xfrm>
              <a:off x="10203477" y="783926"/>
              <a:ext cx="1502640" cy="2459539"/>
              <a:chOff x="4569775" y="-2069175"/>
              <a:chExt cx="2065200" cy="3277200"/>
            </a:xfrm>
          </p:grpSpPr>
          <p:cxnSp>
            <p:nvCxnSpPr>
              <p:cNvPr id="522" name="Google Shape;522;p30"/>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30"/>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24" name="Google Shape;524;p30"/>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30"/>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526" name="Google Shape;526;p30"/>
            <p:cNvGrpSpPr/>
            <p:nvPr/>
          </p:nvGrpSpPr>
          <p:grpSpPr>
            <a:xfrm>
              <a:off x="9730708" y="1303557"/>
              <a:ext cx="2453467" cy="1420421"/>
              <a:chOff x="3960175" y="-1125625"/>
              <a:chExt cx="3372000" cy="1952200"/>
            </a:xfrm>
          </p:grpSpPr>
          <p:cxnSp>
            <p:nvCxnSpPr>
              <p:cNvPr id="527" name="Google Shape;527;p30"/>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28" name="Google Shape;528;p30"/>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29" name="Google Shape;529;p30"/>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30" name="Google Shape;530;p30"/>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531" name="Google Shape;531;p30"/>
          <p:cNvGrpSpPr/>
          <p:nvPr/>
        </p:nvGrpSpPr>
        <p:grpSpPr>
          <a:xfrm>
            <a:off x="3968750" y="-1734628"/>
            <a:ext cx="2169200" cy="2165766"/>
            <a:chOff x="9722990" y="783921"/>
            <a:chExt cx="2463600" cy="2459700"/>
          </a:xfrm>
        </p:grpSpPr>
        <p:sp>
          <p:nvSpPr>
            <p:cNvPr id="532" name="Google Shape;532;p30"/>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30"/>
            <p:cNvGrpSpPr/>
            <p:nvPr/>
          </p:nvGrpSpPr>
          <p:grpSpPr>
            <a:xfrm>
              <a:off x="10203477" y="783926"/>
              <a:ext cx="1502640" cy="2459539"/>
              <a:chOff x="4569775" y="-2069175"/>
              <a:chExt cx="2065200" cy="3277200"/>
            </a:xfrm>
          </p:grpSpPr>
          <p:cxnSp>
            <p:nvCxnSpPr>
              <p:cNvPr id="534" name="Google Shape;534;p30"/>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35" name="Google Shape;535;p30"/>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36" name="Google Shape;536;p30"/>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0"/>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538" name="Google Shape;538;p30"/>
            <p:cNvGrpSpPr/>
            <p:nvPr/>
          </p:nvGrpSpPr>
          <p:grpSpPr>
            <a:xfrm>
              <a:off x="9730708" y="1303557"/>
              <a:ext cx="2453467" cy="1420421"/>
              <a:chOff x="3960175" y="-1125625"/>
              <a:chExt cx="3372000" cy="1952200"/>
            </a:xfrm>
          </p:grpSpPr>
          <p:cxnSp>
            <p:nvCxnSpPr>
              <p:cNvPr id="539" name="Google Shape;539;p30"/>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40" name="Google Shape;540;p30"/>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41" name="Google Shape;541;p30"/>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42" name="Google Shape;542;p30"/>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9DCC4049-E187-3339-9667-5AAD20A9C678}"/>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543"/>
        <p:cNvGrpSpPr/>
        <p:nvPr/>
      </p:nvGrpSpPr>
      <p:grpSpPr>
        <a:xfrm>
          <a:off x="0" y="0"/>
          <a:ext cx="0" cy="0"/>
          <a:chOff x="0" y="0"/>
          <a:chExt cx="0" cy="0"/>
        </a:xfrm>
      </p:grpSpPr>
      <p:sp>
        <p:nvSpPr>
          <p:cNvPr id="544" name="Google Shape;544;p31"/>
          <p:cNvSpPr/>
          <p:nvPr/>
        </p:nvSpPr>
        <p:spPr>
          <a:xfrm>
            <a:off x="8131703" y="3644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483" y="109466"/>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8430908" y="42346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482078" y="4651971"/>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a:off x="3309325" y="4692997"/>
            <a:ext cx="2169200" cy="2165766"/>
            <a:chOff x="9722990" y="783921"/>
            <a:chExt cx="2463600" cy="2459700"/>
          </a:xfrm>
        </p:grpSpPr>
        <p:sp>
          <p:nvSpPr>
            <p:cNvPr id="549" name="Google Shape;549;p31"/>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1"/>
            <p:cNvGrpSpPr/>
            <p:nvPr/>
          </p:nvGrpSpPr>
          <p:grpSpPr>
            <a:xfrm>
              <a:off x="10203477" y="783926"/>
              <a:ext cx="1502640" cy="2459539"/>
              <a:chOff x="4569775" y="-2069175"/>
              <a:chExt cx="2065200" cy="3277200"/>
            </a:xfrm>
          </p:grpSpPr>
          <p:cxnSp>
            <p:nvCxnSpPr>
              <p:cNvPr id="551" name="Google Shape;551;p31"/>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31"/>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31"/>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31"/>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555" name="Google Shape;555;p31"/>
            <p:cNvGrpSpPr/>
            <p:nvPr/>
          </p:nvGrpSpPr>
          <p:grpSpPr>
            <a:xfrm>
              <a:off x="9730708" y="1303557"/>
              <a:ext cx="2453467" cy="1420421"/>
              <a:chOff x="3960175" y="-1125625"/>
              <a:chExt cx="3372000" cy="1952200"/>
            </a:xfrm>
          </p:grpSpPr>
          <p:cxnSp>
            <p:nvCxnSpPr>
              <p:cNvPr id="556" name="Google Shape;556;p31"/>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31"/>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31"/>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31"/>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D797E0D4-C468-23BE-32CE-7D796BC4EF05}"/>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A4DC670F-54C5-4A66-86E6-81D82B0B16C3}"/>
              </a:ext>
            </a:extLst>
          </p:cNvPr>
          <p:cNvSpPr>
            <a:spLocks noGrp="1"/>
          </p:cNvSpPr>
          <p:nvPr>
            <p:ph type="title" hasCustomPrompt="1"/>
          </p:nvPr>
        </p:nvSpPr>
        <p:spPr>
          <a:xfrm>
            <a:off x="685800" y="581738"/>
            <a:ext cx="2290572" cy="960120"/>
          </a:xfrm>
        </p:spPr>
        <p:txBody>
          <a:bodyPr anchor="t"/>
          <a:lstStyle>
            <a:lvl1pPr>
              <a:lnSpc>
                <a:spcPct val="85000"/>
              </a:lnSpc>
              <a:defRPr/>
            </a:lvl1pPr>
          </a:lstStyle>
          <a:p>
            <a:r>
              <a:rPr lang="en-US"/>
              <a:t>Click to edit title</a:t>
            </a:r>
          </a:p>
        </p:txBody>
      </p:sp>
      <p:sp>
        <p:nvSpPr>
          <p:cNvPr id="15" name="Content Placeholder 5">
            <a:extLst>
              <a:ext uri="{FF2B5EF4-FFF2-40B4-BE49-F238E27FC236}">
                <a16:creationId xmlns:a16="http://schemas.microsoft.com/office/drawing/2014/main" id="{41F6520C-AFA0-4061-96E6-5B117DA88F8C}"/>
              </a:ext>
            </a:extLst>
          </p:cNvPr>
          <p:cNvSpPr>
            <a:spLocks noGrp="1"/>
          </p:cNvSpPr>
          <p:nvPr>
            <p:ph sz="quarter" idx="12"/>
          </p:nvPr>
        </p:nvSpPr>
        <p:spPr>
          <a:xfrm>
            <a:off x="685800" y="1673352"/>
            <a:ext cx="2283714" cy="2960790"/>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79732A0-06E1-48E3-BCB9-413458C4B18A}"/>
              </a:ext>
            </a:extLst>
          </p:cNvPr>
          <p:cNvSpPr>
            <a:spLocks noGrp="1"/>
          </p:cNvSpPr>
          <p:nvPr>
            <p:ph idx="1"/>
          </p:nvPr>
        </p:nvSpPr>
        <p:spPr>
          <a:xfrm>
            <a:off x="3429000" y="581737"/>
            <a:ext cx="2283714" cy="4054271"/>
          </a:xfrm>
        </p:spPr>
        <p:txBody>
          <a:bodyPr vert="horz" lIns="0" tIns="0" rIns="0" bIns="0" rtlCol="0">
            <a:noAutofit/>
          </a:bodyPr>
          <a:lstStyle>
            <a:lvl1pPr>
              <a:defRPr lang="en-US" dirty="0"/>
            </a:lvl1pPr>
            <a:lvl2pPr>
              <a:defRPr lang="en-US" dirty="0"/>
            </a:lvl2pPr>
            <a:lvl3pPr>
              <a:lnSpc>
                <a:spcPct val="110000"/>
              </a:lnSpc>
              <a:defRPr lang="en-US" dirty="0"/>
            </a:lvl3pPr>
            <a:lvl4pPr>
              <a:defRPr lang="en-US" dirty="0"/>
            </a:lvl4pPr>
            <a:lvl5pPr>
              <a:defRPr lang="en-US" dirty="0"/>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BD0AD37E-82C8-4907-B576-583419342D06}"/>
              </a:ext>
            </a:extLst>
          </p:cNvPr>
          <p:cNvSpPr>
            <a:spLocks noGrp="1"/>
          </p:cNvSpPr>
          <p:nvPr>
            <p:ph idx="14"/>
          </p:nvPr>
        </p:nvSpPr>
        <p:spPr>
          <a:xfrm>
            <a:off x="6174486" y="581737"/>
            <a:ext cx="2283714" cy="4054271"/>
          </a:xfrm>
        </p:spPr>
        <p:txBody>
          <a:bodyPr vert="horz" lIns="0" tIns="0" rIns="0" bIns="0" rtlCol="0">
            <a:noAutofit/>
          </a:bodyPr>
          <a:lstStyle>
            <a:lvl1pPr>
              <a:defRPr lang="en-US" dirty="0"/>
            </a:lvl1pPr>
            <a:lvl2pPr>
              <a:defRPr lang="en-US" dirty="0"/>
            </a:lvl2pPr>
            <a:lvl3pPr>
              <a:lnSpc>
                <a:spcPct val="110000"/>
              </a:lnSpc>
              <a:defRPr lang="en-US" dirty="0"/>
            </a:lvl3pPr>
            <a:lvl4pPr>
              <a:defRPr lang="en-US" dirty="0"/>
            </a:lvl4pPr>
            <a:lvl5pPr>
              <a:defRPr lang="en-US" dirty="0"/>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72" name="Footer Placeholder 4">
            <a:extLst>
              <a:ext uri="{FF2B5EF4-FFF2-40B4-BE49-F238E27FC236}">
                <a16:creationId xmlns:a16="http://schemas.microsoft.com/office/drawing/2014/main" id="{78595977-7FF2-4F2F-B145-18BEC8297B9D}"/>
              </a:ext>
            </a:extLst>
          </p:cNvPr>
          <p:cNvSpPr>
            <a:spLocks noGrp="1"/>
          </p:cNvSpPr>
          <p:nvPr>
            <p:ph type="ftr" sz="quarter" idx="11"/>
          </p:nvPr>
        </p:nvSpPr>
        <p:spPr>
          <a:xfrm>
            <a:off x="685800" y="4774338"/>
            <a:ext cx="5033010" cy="83292"/>
          </a:xfrm>
        </p:spPr>
        <p:txBody>
          <a:bodyPr anchor="t">
            <a:spAutoFit/>
          </a:bodyPr>
          <a:lstStyle>
            <a:lvl1pPr>
              <a:defRPr sz="525"/>
            </a:lvl1pPr>
          </a:lstStyle>
          <a:p>
            <a:endParaRPr lang="en-US"/>
          </a:p>
        </p:txBody>
      </p:sp>
      <p:sp>
        <p:nvSpPr>
          <p:cNvPr id="9" name="TextBox 8">
            <a:extLst>
              <a:ext uri="{FF2B5EF4-FFF2-40B4-BE49-F238E27FC236}">
                <a16:creationId xmlns:a16="http://schemas.microsoft.com/office/drawing/2014/main" id="{0F19A61E-3DDD-42DC-A125-5FEA2DED2DFA}"/>
              </a:ext>
              <a:ext uri="{C183D7F6-B498-43B3-948B-1728B52AA6E4}">
                <adec:decorative xmlns:adec="http://schemas.microsoft.com/office/drawing/2017/decorative" val="1"/>
              </a:ext>
            </a:extLst>
          </p:cNvPr>
          <p:cNvSpPr txBox="1"/>
          <p:nvPr userDrawn="1"/>
        </p:nvSpPr>
        <p:spPr>
          <a:xfrm>
            <a:off x="8092440" y="4774338"/>
            <a:ext cx="365760" cy="137499"/>
          </a:xfrm>
          <a:prstGeom prst="rect">
            <a:avLst/>
          </a:prstGeom>
        </p:spPr>
        <p:txBody>
          <a:bodyPr vert="horz" wrap="square" lIns="0" tIns="0" rIns="0" bIns="0" rtlCol="0" anchor="t">
            <a:noAutofit/>
          </a:bodyPr>
          <a:lstStyle/>
          <a:p>
            <a:pPr marL="0" algn="r" defTabSz="685800" rtl="0" eaLnBrk="1" latinLnBrk="0" hangingPunct="1"/>
            <a:fld id="{208997C6-AED8-4153-89E3-7FC682DCDBBA}" type="slidenum">
              <a:rPr lang="en-US" sz="600" kern="1200" smtClean="0">
                <a:solidFill>
                  <a:schemeClr val="tx2"/>
                </a:solidFill>
                <a:latin typeface="+mn-lt"/>
                <a:ea typeface="+mn-ea"/>
                <a:cs typeface="+mn-cs"/>
              </a:rPr>
              <a:pPr marL="0" algn="r" defTabSz="685800" rtl="0" eaLnBrk="1" latinLnBrk="0" hangingPunct="1"/>
              <a:t>‹#›</a:t>
            </a:fld>
            <a:endParaRPr lang="en-US" sz="900" kern="1200">
              <a:solidFill>
                <a:schemeClr val="tx2"/>
              </a:solidFill>
              <a:latin typeface="+mn-lt"/>
              <a:ea typeface="+mn-ea"/>
              <a:cs typeface="+mn-cs"/>
            </a:endParaRPr>
          </a:p>
        </p:txBody>
      </p:sp>
    </p:spTree>
    <p:extLst>
      <p:ext uri="{BB962C8B-B14F-4D97-AF65-F5344CB8AC3E}">
        <p14:creationId xmlns:p14="http://schemas.microsoft.com/office/powerpoint/2010/main" val="11056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3" name="Google Shape;4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rgbClr val="434343"/>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rgbClr val="434343"/>
                </a:solidFill>
              </a:defRPr>
            </a:lvl9pPr>
          </a:lstStyle>
          <a:p>
            <a:endParaRPr/>
          </a:p>
        </p:txBody>
      </p:sp>
      <p:grpSp>
        <p:nvGrpSpPr>
          <p:cNvPr id="44" name="Google Shape;44;p4"/>
          <p:cNvGrpSpPr/>
          <p:nvPr/>
        </p:nvGrpSpPr>
        <p:grpSpPr>
          <a:xfrm>
            <a:off x="4836450" y="3908672"/>
            <a:ext cx="2169200" cy="2165766"/>
            <a:chOff x="9722990" y="783921"/>
            <a:chExt cx="2463600" cy="2459700"/>
          </a:xfrm>
        </p:grpSpPr>
        <p:sp>
          <p:nvSpPr>
            <p:cNvPr id="45" name="Google Shape;45;p4"/>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4"/>
            <p:cNvGrpSpPr/>
            <p:nvPr/>
          </p:nvGrpSpPr>
          <p:grpSpPr>
            <a:xfrm>
              <a:off x="10203477" y="783926"/>
              <a:ext cx="1502640" cy="2459539"/>
              <a:chOff x="4569775" y="-2069175"/>
              <a:chExt cx="2065200" cy="3277200"/>
            </a:xfrm>
          </p:grpSpPr>
          <p:cxnSp>
            <p:nvCxnSpPr>
              <p:cNvPr id="47" name="Google Shape;47;p4"/>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8" name="Google Shape;48;p4"/>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9" name="Google Shape;49;p4"/>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4"/>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51" name="Google Shape;51;p4"/>
            <p:cNvGrpSpPr/>
            <p:nvPr/>
          </p:nvGrpSpPr>
          <p:grpSpPr>
            <a:xfrm>
              <a:off x="9730708" y="1303557"/>
              <a:ext cx="2453467" cy="1420421"/>
              <a:chOff x="3960175" y="-1125625"/>
              <a:chExt cx="3372000" cy="1952200"/>
            </a:xfrm>
          </p:grpSpPr>
          <p:cxnSp>
            <p:nvCxnSpPr>
              <p:cNvPr id="52" name="Google Shape;52;p4"/>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3" name="Google Shape;53;p4"/>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4"/>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5" name="Google Shape;55;p4"/>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38FA1EDC-A236-3DA0-7E72-5EE5889236C6}"/>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8" name="Google Shape;58;p5"/>
          <p:cNvSpPr txBox="1">
            <a:spLocks noGrp="1"/>
          </p:cNvSpPr>
          <p:nvPr>
            <p:ph type="subTitle" idx="1"/>
          </p:nvPr>
        </p:nvSpPr>
        <p:spPr>
          <a:xfrm>
            <a:off x="1302425" y="2197420"/>
            <a:ext cx="2780700" cy="10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2"/>
          </p:nvPr>
        </p:nvSpPr>
        <p:spPr>
          <a:xfrm>
            <a:off x="5060875" y="2197400"/>
            <a:ext cx="2780700" cy="10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txBox="1">
            <a:spLocks noGrp="1"/>
          </p:cNvSpPr>
          <p:nvPr>
            <p:ph type="subTitle" idx="3"/>
          </p:nvPr>
        </p:nvSpPr>
        <p:spPr>
          <a:xfrm>
            <a:off x="1302425" y="1878775"/>
            <a:ext cx="27807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aranth"/>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400"/>
              <a:buFont typeface="Amaranth"/>
              <a:buNone/>
              <a:defRPr sz="2400" b="1">
                <a:latin typeface="Amaranth"/>
                <a:ea typeface="Amaranth"/>
                <a:cs typeface="Amaranth"/>
                <a:sym typeface="Amaranth"/>
              </a:defRPr>
            </a:lvl2pPr>
            <a:lvl3pPr lvl="2" rtl="0">
              <a:lnSpc>
                <a:spcPct val="100000"/>
              </a:lnSpc>
              <a:spcBef>
                <a:spcPts val="0"/>
              </a:spcBef>
              <a:spcAft>
                <a:spcPts val="0"/>
              </a:spcAft>
              <a:buSzPts val="2400"/>
              <a:buFont typeface="Amaranth"/>
              <a:buNone/>
              <a:defRPr sz="2400" b="1">
                <a:latin typeface="Amaranth"/>
                <a:ea typeface="Amaranth"/>
                <a:cs typeface="Amaranth"/>
                <a:sym typeface="Amaranth"/>
              </a:defRPr>
            </a:lvl3pPr>
            <a:lvl4pPr lvl="3" rtl="0">
              <a:lnSpc>
                <a:spcPct val="100000"/>
              </a:lnSpc>
              <a:spcBef>
                <a:spcPts val="0"/>
              </a:spcBef>
              <a:spcAft>
                <a:spcPts val="0"/>
              </a:spcAft>
              <a:buSzPts val="2400"/>
              <a:buFont typeface="Amaranth"/>
              <a:buNone/>
              <a:defRPr sz="2400" b="1">
                <a:latin typeface="Amaranth"/>
                <a:ea typeface="Amaranth"/>
                <a:cs typeface="Amaranth"/>
                <a:sym typeface="Amaranth"/>
              </a:defRPr>
            </a:lvl4pPr>
            <a:lvl5pPr lvl="4" rtl="0">
              <a:lnSpc>
                <a:spcPct val="100000"/>
              </a:lnSpc>
              <a:spcBef>
                <a:spcPts val="0"/>
              </a:spcBef>
              <a:spcAft>
                <a:spcPts val="0"/>
              </a:spcAft>
              <a:buSzPts val="2400"/>
              <a:buFont typeface="Amaranth"/>
              <a:buNone/>
              <a:defRPr sz="2400" b="1">
                <a:latin typeface="Amaranth"/>
                <a:ea typeface="Amaranth"/>
                <a:cs typeface="Amaranth"/>
                <a:sym typeface="Amaranth"/>
              </a:defRPr>
            </a:lvl5pPr>
            <a:lvl6pPr lvl="5" rtl="0">
              <a:lnSpc>
                <a:spcPct val="100000"/>
              </a:lnSpc>
              <a:spcBef>
                <a:spcPts val="0"/>
              </a:spcBef>
              <a:spcAft>
                <a:spcPts val="0"/>
              </a:spcAft>
              <a:buSzPts val="2400"/>
              <a:buFont typeface="Amaranth"/>
              <a:buNone/>
              <a:defRPr sz="2400" b="1">
                <a:latin typeface="Amaranth"/>
                <a:ea typeface="Amaranth"/>
                <a:cs typeface="Amaranth"/>
                <a:sym typeface="Amaranth"/>
              </a:defRPr>
            </a:lvl6pPr>
            <a:lvl7pPr lvl="6" rtl="0">
              <a:lnSpc>
                <a:spcPct val="100000"/>
              </a:lnSpc>
              <a:spcBef>
                <a:spcPts val="0"/>
              </a:spcBef>
              <a:spcAft>
                <a:spcPts val="0"/>
              </a:spcAft>
              <a:buSzPts val="2400"/>
              <a:buFont typeface="Amaranth"/>
              <a:buNone/>
              <a:defRPr sz="2400" b="1">
                <a:latin typeface="Amaranth"/>
                <a:ea typeface="Amaranth"/>
                <a:cs typeface="Amaranth"/>
                <a:sym typeface="Amaranth"/>
              </a:defRPr>
            </a:lvl7pPr>
            <a:lvl8pPr lvl="7" rtl="0">
              <a:lnSpc>
                <a:spcPct val="100000"/>
              </a:lnSpc>
              <a:spcBef>
                <a:spcPts val="0"/>
              </a:spcBef>
              <a:spcAft>
                <a:spcPts val="0"/>
              </a:spcAft>
              <a:buSzPts val="2400"/>
              <a:buFont typeface="Amaranth"/>
              <a:buNone/>
              <a:defRPr sz="2400" b="1">
                <a:latin typeface="Amaranth"/>
                <a:ea typeface="Amaranth"/>
                <a:cs typeface="Amaranth"/>
                <a:sym typeface="Amaranth"/>
              </a:defRPr>
            </a:lvl8pPr>
            <a:lvl9pPr lvl="8" rtl="0">
              <a:lnSpc>
                <a:spcPct val="100000"/>
              </a:lnSpc>
              <a:spcBef>
                <a:spcPts val="0"/>
              </a:spcBef>
              <a:spcAft>
                <a:spcPts val="0"/>
              </a:spcAft>
              <a:buSzPts val="2400"/>
              <a:buFont typeface="Amaranth"/>
              <a:buNone/>
              <a:defRPr sz="2400" b="1">
                <a:latin typeface="Amaranth"/>
                <a:ea typeface="Amaranth"/>
                <a:cs typeface="Amaranth"/>
                <a:sym typeface="Amaranth"/>
              </a:defRPr>
            </a:lvl9pPr>
          </a:lstStyle>
          <a:p>
            <a:endParaRPr/>
          </a:p>
        </p:txBody>
      </p:sp>
      <p:sp>
        <p:nvSpPr>
          <p:cNvPr id="61" name="Google Shape;61;p5"/>
          <p:cNvSpPr txBox="1">
            <a:spLocks noGrp="1"/>
          </p:cNvSpPr>
          <p:nvPr>
            <p:ph type="subTitle" idx="4"/>
          </p:nvPr>
        </p:nvSpPr>
        <p:spPr>
          <a:xfrm>
            <a:off x="5060875" y="1878790"/>
            <a:ext cx="27807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aranth"/>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400"/>
              <a:buFont typeface="Amaranth"/>
              <a:buNone/>
              <a:defRPr sz="2400" b="1">
                <a:latin typeface="Amaranth"/>
                <a:ea typeface="Amaranth"/>
                <a:cs typeface="Amaranth"/>
                <a:sym typeface="Amaranth"/>
              </a:defRPr>
            </a:lvl2pPr>
            <a:lvl3pPr lvl="2" rtl="0">
              <a:lnSpc>
                <a:spcPct val="100000"/>
              </a:lnSpc>
              <a:spcBef>
                <a:spcPts val="0"/>
              </a:spcBef>
              <a:spcAft>
                <a:spcPts val="0"/>
              </a:spcAft>
              <a:buSzPts val="2400"/>
              <a:buFont typeface="Amaranth"/>
              <a:buNone/>
              <a:defRPr sz="2400" b="1">
                <a:latin typeface="Amaranth"/>
                <a:ea typeface="Amaranth"/>
                <a:cs typeface="Amaranth"/>
                <a:sym typeface="Amaranth"/>
              </a:defRPr>
            </a:lvl3pPr>
            <a:lvl4pPr lvl="3" rtl="0">
              <a:lnSpc>
                <a:spcPct val="100000"/>
              </a:lnSpc>
              <a:spcBef>
                <a:spcPts val="0"/>
              </a:spcBef>
              <a:spcAft>
                <a:spcPts val="0"/>
              </a:spcAft>
              <a:buSzPts val="2400"/>
              <a:buFont typeface="Amaranth"/>
              <a:buNone/>
              <a:defRPr sz="2400" b="1">
                <a:latin typeface="Amaranth"/>
                <a:ea typeface="Amaranth"/>
                <a:cs typeface="Amaranth"/>
                <a:sym typeface="Amaranth"/>
              </a:defRPr>
            </a:lvl4pPr>
            <a:lvl5pPr lvl="4" rtl="0">
              <a:lnSpc>
                <a:spcPct val="100000"/>
              </a:lnSpc>
              <a:spcBef>
                <a:spcPts val="0"/>
              </a:spcBef>
              <a:spcAft>
                <a:spcPts val="0"/>
              </a:spcAft>
              <a:buSzPts val="2400"/>
              <a:buFont typeface="Amaranth"/>
              <a:buNone/>
              <a:defRPr sz="2400" b="1">
                <a:latin typeface="Amaranth"/>
                <a:ea typeface="Amaranth"/>
                <a:cs typeface="Amaranth"/>
                <a:sym typeface="Amaranth"/>
              </a:defRPr>
            </a:lvl5pPr>
            <a:lvl6pPr lvl="5" rtl="0">
              <a:lnSpc>
                <a:spcPct val="100000"/>
              </a:lnSpc>
              <a:spcBef>
                <a:spcPts val="0"/>
              </a:spcBef>
              <a:spcAft>
                <a:spcPts val="0"/>
              </a:spcAft>
              <a:buSzPts val="2400"/>
              <a:buFont typeface="Amaranth"/>
              <a:buNone/>
              <a:defRPr sz="2400" b="1">
                <a:latin typeface="Amaranth"/>
                <a:ea typeface="Amaranth"/>
                <a:cs typeface="Amaranth"/>
                <a:sym typeface="Amaranth"/>
              </a:defRPr>
            </a:lvl6pPr>
            <a:lvl7pPr lvl="6" rtl="0">
              <a:lnSpc>
                <a:spcPct val="100000"/>
              </a:lnSpc>
              <a:spcBef>
                <a:spcPts val="0"/>
              </a:spcBef>
              <a:spcAft>
                <a:spcPts val="0"/>
              </a:spcAft>
              <a:buSzPts val="2400"/>
              <a:buFont typeface="Amaranth"/>
              <a:buNone/>
              <a:defRPr sz="2400" b="1">
                <a:latin typeface="Amaranth"/>
                <a:ea typeface="Amaranth"/>
                <a:cs typeface="Amaranth"/>
                <a:sym typeface="Amaranth"/>
              </a:defRPr>
            </a:lvl7pPr>
            <a:lvl8pPr lvl="7" rtl="0">
              <a:lnSpc>
                <a:spcPct val="100000"/>
              </a:lnSpc>
              <a:spcBef>
                <a:spcPts val="0"/>
              </a:spcBef>
              <a:spcAft>
                <a:spcPts val="0"/>
              </a:spcAft>
              <a:buSzPts val="2400"/>
              <a:buFont typeface="Amaranth"/>
              <a:buNone/>
              <a:defRPr sz="2400" b="1">
                <a:latin typeface="Amaranth"/>
                <a:ea typeface="Amaranth"/>
                <a:cs typeface="Amaranth"/>
                <a:sym typeface="Amaranth"/>
              </a:defRPr>
            </a:lvl8pPr>
            <a:lvl9pPr lvl="8" rtl="0">
              <a:lnSpc>
                <a:spcPct val="100000"/>
              </a:lnSpc>
              <a:spcBef>
                <a:spcPts val="0"/>
              </a:spcBef>
              <a:spcAft>
                <a:spcPts val="0"/>
              </a:spcAft>
              <a:buSzPts val="2400"/>
              <a:buFont typeface="Amaranth"/>
              <a:buNone/>
              <a:defRPr sz="2400" b="1">
                <a:latin typeface="Amaranth"/>
                <a:ea typeface="Amaranth"/>
                <a:cs typeface="Amaranth"/>
                <a:sym typeface="Amaranth"/>
              </a:defRPr>
            </a:lvl9pPr>
          </a:lstStyle>
          <a:p>
            <a:endParaRPr/>
          </a:p>
        </p:txBody>
      </p:sp>
      <p:sp>
        <p:nvSpPr>
          <p:cNvPr id="62" name="Google Shape;62;p5"/>
          <p:cNvSpPr/>
          <p:nvPr/>
        </p:nvSpPr>
        <p:spPr>
          <a:xfrm>
            <a:off x="58753" y="40972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8578853" y="234944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1456100" y="227197"/>
            <a:ext cx="2169200" cy="2165766"/>
            <a:chOff x="9722990" y="783921"/>
            <a:chExt cx="2463600" cy="2459700"/>
          </a:xfrm>
        </p:grpSpPr>
        <p:sp>
          <p:nvSpPr>
            <p:cNvPr id="65" name="Google Shape;65;p5"/>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a:off x="10203477" y="783926"/>
              <a:ext cx="1502640" cy="2459539"/>
              <a:chOff x="4569775" y="-2069175"/>
              <a:chExt cx="2065200" cy="3277200"/>
            </a:xfrm>
          </p:grpSpPr>
          <p:cxnSp>
            <p:nvCxnSpPr>
              <p:cNvPr id="67" name="Google Shape;67;p5"/>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5"/>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5"/>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5"/>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71" name="Google Shape;71;p5"/>
            <p:cNvGrpSpPr/>
            <p:nvPr/>
          </p:nvGrpSpPr>
          <p:grpSpPr>
            <a:xfrm>
              <a:off x="9730708" y="1303557"/>
              <a:ext cx="2453467" cy="1420421"/>
              <a:chOff x="3960175" y="-1125625"/>
              <a:chExt cx="3372000" cy="1952200"/>
            </a:xfrm>
          </p:grpSpPr>
          <p:cxnSp>
            <p:nvCxnSpPr>
              <p:cNvPr id="72" name="Google Shape;72;p5"/>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5"/>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5"/>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5"/>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76" name="Google Shape;76;p5"/>
          <p:cNvGrpSpPr/>
          <p:nvPr/>
        </p:nvGrpSpPr>
        <p:grpSpPr>
          <a:xfrm>
            <a:off x="8119650" y="-880853"/>
            <a:ext cx="2169200" cy="2165766"/>
            <a:chOff x="9722990" y="783921"/>
            <a:chExt cx="2463600" cy="2459700"/>
          </a:xfrm>
        </p:grpSpPr>
        <p:sp>
          <p:nvSpPr>
            <p:cNvPr id="77" name="Google Shape;77;p5"/>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5"/>
            <p:cNvGrpSpPr/>
            <p:nvPr/>
          </p:nvGrpSpPr>
          <p:grpSpPr>
            <a:xfrm>
              <a:off x="10203477" y="783926"/>
              <a:ext cx="1502640" cy="2459539"/>
              <a:chOff x="4569775" y="-2069175"/>
              <a:chExt cx="2065200" cy="3277200"/>
            </a:xfrm>
          </p:grpSpPr>
          <p:cxnSp>
            <p:nvCxnSpPr>
              <p:cNvPr id="79" name="Google Shape;79;p5"/>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80" name="Google Shape;80;p5"/>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81" name="Google Shape;81;p5"/>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82" name="Google Shape;82;p5"/>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83" name="Google Shape;83;p5"/>
            <p:cNvGrpSpPr/>
            <p:nvPr/>
          </p:nvGrpSpPr>
          <p:grpSpPr>
            <a:xfrm>
              <a:off x="9730708" y="1303557"/>
              <a:ext cx="2453467" cy="1420421"/>
              <a:chOff x="3960175" y="-1125625"/>
              <a:chExt cx="3372000" cy="1952200"/>
            </a:xfrm>
          </p:grpSpPr>
          <p:cxnSp>
            <p:nvCxnSpPr>
              <p:cNvPr id="84" name="Google Shape;84;p5"/>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85" name="Google Shape;85;p5"/>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86" name="Google Shape;86;p5"/>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5"/>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AFE90391-A3B5-2331-01EE-34D4FB2F02B3}"/>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0" name="Google Shape;90;p6"/>
          <p:cNvSpPr/>
          <p:nvPr/>
        </p:nvSpPr>
        <p:spPr>
          <a:xfrm>
            <a:off x="8" y="701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8608778" y="25132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a:off x="-1699075" y="2603547"/>
            <a:ext cx="2169200" cy="2165766"/>
            <a:chOff x="9722990" y="783921"/>
            <a:chExt cx="2463600" cy="2459700"/>
          </a:xfrm>
        </p:grpSpPr>
        <p:sp>
          <p:nvSpPr>
            <p:cNvPr id="93" name="Google Shape;93;p6"/>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6"/>
            <p:cNvGrpSpPr/>
            <p:nvPr/>
          </p:nvGrpSpPr>
          <p:grpSpPr>
            <a:xfrm>
              <a:off x="10203477" y="783926"/>
              <a:ext cx="1502640" cy="2459539"/>
              <a:chOff x="4569775" y="-2069175"/>
              <a:chExt cx="2065200" cy="3277200"/>
            </a:xfrm>
          </p:grpSpPr>
          <p:cxnSp>
            <p:nvCxnSpPr>
              <p:cNvPr id="95" name="Google Shape;95;p6"/>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6"/>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6"/>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98" name="Google Shape;98;p6"/>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99" name="Google Shape;99;p6"/>
            <p:cNvGrpSpPr/>
            <p:nvPr/>
          </p:nvGrpSpPr>
          <p:grpSpPr>
            <a:xfrm>
              <a:off x="9730708" y="1303557"/>
              <a:ext cx="2453467" cy="1420421"/>
              <a:chOff x="3960175" y="-1125625"/>
              <a:chExt cx="3372000" cy="1952200"/>
            </a:xfrm>
          </p:grpSpPr>
          <p:cxnSp>
            <p:nvCxnSpPr>
              <p:cNvPr id="100" name="Google Shape;100;p6"/>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6"/>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6"/>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6"/>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E21DB605-4B89-6F2B-F793-37D250B99B6C}"/>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3769800" y="14440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3769800" y="24382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38" name="Google Shape;138;p9"/>
          <p:cNvGrpSpPr/>
          <p:nvPr/>
        </p:nvGrpSpPr>
        <p:grpSpPr>
          <a:xfrm>
            <a:off x="7785225" y="4088422"/>
            <a:ext cx="2169200" cy="2165766"/>
            <a:chOff x="9722990" y="783921"/>
            <a:chExt cx="2463600" cy="2459700"/>
          </a:xfrm>
        </p:grpSpPr>
        <p:sp>
          <p:nvSpPr>
            <p:cNvPr id="139" name="Google Shape;139;p9"/>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9"/>
            <p:cNvGrpSpPr/>
            <p:nvPr/>
          </p:nvGrpSpPr>
          <p:grpSpPr>
            <a:xfrm>
              <a:off x="10203477" y="783926"/>
              <a:ext cx="1502640" cy="2459539"/>
              <a:chOff x="4569775" y="-2069175"/>
              <a:chExt cx="2065200" cy="3277200"/>
            </a:xfrm>
          </p:grpSpPr>
          <p:cxnSp>
            <p:nvCxnSpPr>
              <p:cNvPr id="141" name="Google Shape;141;p9"/>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42" name="Google Shape;142;p9"/>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43" name="Google Shape;143;p9"/>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9"/>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145" name="Google Shape;145;p9"/>
            <p:cNvGrpSpPr/>
            <p:nvPr/>
          </p:nvGrpSpPr>
          <p:grpSpPr>
            <a:xfrm>
              <a:off x="9730708" y="1303557"/>
              <a:ext cx="2453467" cy="1420421"/>
              <a:chOff x="3960175" y="-1125625"/>
              <a:chExt cx="3372000" cy="1952200"/>
            </a:xfrm>
          </p:grpSpPr>
          <p:cxnSp>
            <p:nvCxnSpPr>
              <p:cNvPr id="146" name="Google Shape;146;p9"/>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47" name="Google Shape;147;p9"/>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48" name="Google Shape;148;p9"/>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49" name="Google Shape;149;p9"/>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C3B447A6-843F-14AE-C1DF-B934F923DA4E}"/>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2" name="Google Shape;172;p13"/>
          <p:cNvSpPr txBox="1">
            <a:spLocks noGrp="1"/>
          </p:cNvSpPr>
          <p:nvPr>
            <p:ph type="subTitle" idx="1"/>
          </p:nvPr>
        </p:nvSpPr>
        <p:spPr>
          <a:xfrm>
            <a:off x="1353325" y="1780350"/>
            <a:ext cx="3969900" cy="35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title" idx="2" hasCustomPrompt="1"/>
          </p:nvPr>
        </p:nvSpPr>
        <p:spPr>
          <a:xfrm>
            <a:off x="713100" y="1474350"/>
            <a:ext cx="640200" cy="640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r>
              <a:t>xx%</a:t>
            </a:r>
          </a:p>
        </p:txBody>
      </p:sp>
      <p:sp>
        <p:nvSpPr>
          <p:cNvPr id="174" name="Google Shape;174;p13"/>
          <p:cNvSpPr txBox="1">
            <a:spLocks noGrp="1"/>
          </p:cNvSpPr>
          <p:nvPr>
            <p:ph type="subTitle" idx="3"/>
          </p:nvPr>
        </p:nvSpPr>
        <p:spPr>
          <a:xfrm>
            <a:off x="1353300" y="1497975"/>
            <a:ext cx="39699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75" name="Google Shape;175;p13"/>
          <p:cNvSpPr txBox="1">
            <a:spLocks noGrp="1"/>
          </p:cNvSpPr>
          <p:nvPr>
            <p:ph type="subTitle" idx="4"/>
          </p:nvPr>
        </p:nvSpPr>
        <p:spPr>
          <a:xfrm>
            <a:off x="1353325" y="2602200"/>
            <a:ext cx="3969900" cy="35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3"/>
          <p:cNvSpPr txBox="1">
            <a:spLocks noGrp="1"/>
          </p:cNvSpPr>
          <p:nvPr>
            <p:ph type="title" idx="5" hasCustomPrompt="1"/>
          </p:nvPr>
        </p:nvSpPr>
        <p:spPr>
          <a:xfrm>
            <a:off x="713100" y="2296200"/>
            <a:ext cx="640200" cy="640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r>
              <a:t>xx%</a:t>
            </a:r>
          </a:p>
        </p:txBody>
      </p:sp>
      <p:sp>
        <p:nvSpPr>
          <p:cNvPr id="177" name="Google Shape;177;p13"/>
          <p:cNvSpPr txBox="1">
            <a:spLocks noGrp="1"/>
          </p:cNvSpPr>
          <p:nvPr>
            <p:ph type="subTitle" idx="6"/>
          </p:nvPr>
        </p:nvSpPr>
        <p:spPr>
          <a:xfrm>
            <a:off x="1353300" y="2319825"/>
            <a:ext cx="39699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78" name="Google Shape;178;p13"/>
          <p:cNvSpPr txBox="1">
            <a:spLocks noGrp="1"/>
          </p:cNvSpPr>
          <p:nvPr>
            <p:ph type="subTitle" idx="7"/>
          </p:nvPr>
        </p:nvSpPr>
        <p:spPr>
          <a:xfrm>
            <a:off x="1353325" y="3424050"/>
            <a:ext cx="3969900" cy="35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3"/>
          <p:cNvSpPr txBox="1">
            <a:spLocks noGrp="1"/>
          </p:cNvSpPr>
          <p:nvPr>
            <p:ph type="title" idx="8" hasCustomPrompt="1"/>
          </p:nvPr>
        </p:nvSpPr>
        <p:spPr>
          <a:xfrm>
            <a:off x="713100" y="3118050"/>
            <a:ext cx="640200" cy="640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r>
              <a:t>xx%</a:t>
            </a:r>
          </a:p>
        </p:txBody>
      </p:sp>
      <p:sp>
        <p:nvSpPr>
          <p:cNvPr id="180" name="Google Shape;180;p13"/>
          <p:cNvSpPr txBox="1">
            <a:spLocks noGrp="1"/>
          </p:cNvSpPr>
          <p:nvPr>
            <p:ph type="subTitle" idx="9"/>
          </p:nvPr>
        </p:nvSpPr>
        <p:spPr>
          <a:xfrm>
            <a:off x="1353300" y="3141675"/>
            <a:ext cx="39699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81" name="Google Shape;181;p13"/>
          <p:cNvSpPr txBox="1">
            <a:spLocks noGrp="1"/>
          </p:cNvSpPr>
          <p:nvPr>
            <p:ph type="subTitle" idx="13"/>
          </p:nvPr>
        </p:nvSpPr>
        <p:spPr>
          <a:xfrm>
            <a:off x="1353325" y="4245900"/>
            <a:ext cx="3969900" cy="35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13"/>
          <p:cNvSpPr txBox="1">
            <a:spLocks noGrp="1"/>
          </p:cNvSpPr>
          <p:nvPr>
            <p:ph type="title" idx="14" hasCustomPrompt="1"/>
          </p:nvPr>
        </p:nvSpPr>
        <p:spPr>
          <a:xfrm>
            <a:off x="713100" y="3939900"/>
            <a:ext cx="640200" cy="640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r>
              <a:t>xx%</a:t>
            </a:r>
          </a:p>
        </p:txBody>
      </p:sp>
      <p:sp>
        <p:nvSpPr>
          <p:cNvPr id="183" name="Google Shape;183;p13"/>
          <p:cNvSpPr txBox="1">
            <a:spLocks noGrp="1"/>
          </p:cNvSpPr>
          <p:nvPr>
            <p:ph type="subTitle" idx="15"/>
          </p:nvPr>
        </p:nvSpPr>
        <p:spPr>
          <a:xfrm>
            <a:off x="1353300" y="3963525"/>
            <a:ext cx="39699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400" b="1">
                <a:solidFill>
                  <a:schemeClr val="dk1"/>
                </a:solidFill>
                <a:latin typeface="Amaranth"/>
                <a:ea typeface="Amaranth"/>
                <a:cs typeface="Amaranth"/>
                <a:sym typeface="Amaranth"/>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84" name="Google Shape;184;p13"/>
          <p:cNvSpPr/>
          <p:nvPr/>
        </p:nvSpPr>
        <p:spPr>
          <a:xfrm>
            <a:off x="129628" y="7887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3"/>
          <p:cNvGrpSpPr/>
          <p:nvPr/>
        </p:nvGrpSpPr>
        <p:grpSpPr>
          <a:xfrm>
            <a:off x="-1365100" y="4335797"/>
            <a:ext cx="2169200" cy="2165766"/>
            <a:chOff x="9722990" y="783921"/>
            <a:chExt cx="2463600" cy="2459700"/>
          </a:xfrm>
        </p:grpSpPr>
        <p:sp>
          <p:nvSpPr>
            <p:cNvPr id="186" name="Google Shape;186;p13"/>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10203477" y="783926"/>
              <a:ext cx="1502640" cy="2459539"/>
              <a:chOff x="4569775" y="-2069175"/>
              <a:chExt cx="2065200" cy="3277200"/>
            </a:xfrm>
          </p:grpSpPr>
          <p:cxnSp>
            <p:nvCxnSpPr>
              <p:cNvPr id="188" name="Google Shape;188;p13"/>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13"/>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90" name="Google Shape;190;p13"/>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13"/>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192" name="Google Shape;192;p13"/>
            <p:cNvGrpSpPr/>
            <p:nvPr/>
          </p:nvGrpSpPr>
          <p:grpSpPr>
            <a:xfrm>
              <a:off x="9730708" y="1303557"/>
              <a:ext cx="2453467" cy="1420421"/>
              <a:chOff x="3960175" y="-1125625"/>
              <a:chExt cx="3372000" cy="1952200"/>
            </a:xfrm>
          </p:grpSpPr>
          <p:cxnSp>
            <p:nvCxnSpPr>
              <p:cNvPr id="193" name="Google Shape;193;p13"/>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13"/>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13"/>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96" name="Google Shape;196;p13"/>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2" name="Slide Number Placeholder 1">
            <a:extLst>
              <a:ext uri="{FF2B5EF4-FFF2-40B4-BE49-F238E27FC236}">
                <a16:creationId xmlns:a16="http://schemas.microsoft.com/office/drawing/2014/main" id="{78E71279-1F6D-8891-93D4-B6F1DC64BFD1}"/>
              </a:ext>
            </a:extLst>
          </p:cNvPr>
          <p:cNvSpPr>
            <a:spLocks noGrp="1"/>
          </p:cNvSpPr>
          <p:nvPr>
            <p:ph type="sldNum" sz="quarter" idx="16"/>
          </p:nvPr>
        </p:nvSpPr>
        <p:spPr/>
        <p:txBody>
          <a:bodyPr/>
          <a:lstStyle/>
          <a:p>
            <a:fld id="{1DE5B4C0-6C47-4F0C-9897-26248B249E0D}" type="slidenum">
              <a:rPr lang="en-SG" smtClean="0"/>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437"/>
        <p:cNvGrpSpPr/>
        <p:nvPr/>
      </p:nvGrpSpPr>
      <p:grpSpPr>
        <a:xfrm>
          <a:off x="0" y="0"/>
          <a:ext cx="0" cy="0"/>
          <a:chOff x="0" y="0"/>
          <a:chExt cx="0" cy="0"/>
        </a:xfrm>
      </p:grpSpPr>
      <p:sp>
        <p:nvSpPr>
          <p:cNvPr id="438" name="Google Shape;438;p2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39" name="Google Shape;439;p26"/>
          <p:cNvSpPr/>
          <p:nvPr/>
        </p:nvSpPr>
        <p:spPr>
          <a:xfrm>
            <a:off x="8" y="36092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589528" y="-4"/>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6"/>
          <p:cNvGrpSpPr/>
          <p:nvPr/>
        </p:nvGrpSpPr>
        <p:grpSpPr>
          <a:xfrm>
            <a:off x="1734925" y="4674397"/>
            <a:ext cx="2169200" cy="2165766"/>
            <a:chOff x="9722990" y="783921"/>
            <a:chExt cx="2463600" cy="2459700"/>
          </a:xfrm>
        </p:grpSpPr>
        <p:sp>
          <p:nvSpPr>
            <p:cNvPr id="442" name="Google Shape;442;p26"/>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6"/>
            <p:cNvGrpSpPr/>
            <p:nvPr/>
          </p:nvGrpSpPr>
          <p:grpSpPr>
            <a:xfrm>
              <a:off x="10203477" y="783926"/>
              <a:ext cx="1502640" cy="2459539"/>
              <a:chOff x="4569775" y="-2069175"/>
              <a:chExt cx="2065200" cy="3277200"/>
            </a:xfrm>
          </p:grpSpPr>
          <p:cxnSp>
            <p:nvCxnSpPr>
              <p:cNvPr id="444" name="Google Shape;444;p26"/>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45" name="Google Shape;445;p26"/>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46" name="Google Shape;446;p26"/>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47" name="Google Shape;447;p26"/>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448" name="Google Shape;448;p26"/>
            <p:cNvGrpSpPr/>
            <p:nvPr/>
          </p:nvGrpSpPr>
          <p:grpSpPr>
            <a:xfrm>
              <a:off x="9730708" y="1303557"/>
              <a:ext cx="2453467" cy="1420421"/>
              <a:chOff x="3960175" y="-1125625"/>
              <a:chExt cx="3372000" cy="1952200"/>
            </a:xfrm>
          </p:grpSpPr>
          <p:cxnSp>
            <p:nvCxnSpPr>
              <p:cNvPr id="449" name="Google Shape;449;p26"/>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50" name="Google Shape;450;p26"/>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51" name="Google Shape;451;p26"/>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52" name="Google Shape;452;p26"/>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DCEB1F4E-0260-E467-C3B7-C807E8D8A39D}"/>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69"/>
        <p:cNvGrpSpPr/>
        <p:nvPr/>
      </p:nvGrpSpPr>
      <p:grpSpPr>
        <a:xfrm>
          <a:off x="0" y="0"/>
          <a:ext cx="0" cy="0"/>
          <a:chOff x="0" y="0"/>
          <a:chExt cx="0" cy="0"/>
        </a:xfrm>
      </p:grpSpPr>
      <p:sp>
        <p:nvSpPr>
          <p:cNvPr id="470" name="Google Shape;470;p28"/>
          <p:cNvSpPr txBox="1">
            <a:spLocks noGrp="1"/>
          </p:cNvSpPr>
          <p:nvPr>
            <p:ph type="title"/>
          </p:nvPr>
        </p:nvSpPr>
        <p:spPr>
          <a:xfrm>
            <a:off x="713100" y="615488"/>
            <a:ext cx="30000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5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71" name="Google Shape;471;p28"/>
          <p:cNvSpPr txBox="1">
            <a:spLocks noGrp="1"/>
          </p:cNvSpPr>
          <p:nvPr>
            <p:ph type="subTitle" idx="1"/>
          </p:nvPr>
        </p:nvSpPr>
        <p:spPr>
          <a:xfrm>
            <a:off x="713100" y="1488488"/>
            <a:ext cx="30000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2" name="Google Shape;472;p28"/>
          <p:cNvSpPr txBox="1"/>
          <p:nvPr/>
        </p:nvSpPr>
        <p:spPr>
          <a:xfrm>
            <a:off x="713100" y="3419963"/>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Oxygen"/>
                <a:ea typeface="Oxygen"/>
                <a:cs typeface="Oxygen"/>
                <a:sym typeface="Oxygen"/>
              </a:rPr>
              <a:t>CREDITS: This presentation template was created by </a:t>
            </a:r>
            <a:r>
              <a:rPr lang="en" sz="1000" b="1">
                <a:solidFill>
                  <a:schemeClr val="dk1"/>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a:solidFill>
                  <a:schemeClr val="dk1"/>
                </a:solidFill>
                <a:latin typeface="Oxygen"/>
                <a:ea typeface="Oxygen"/>
                <a:cs typeface="Oxygen"/>
                <a:sym typeface="Oxygen"/>
              </a:rPr>
              <a:t>, and includes icons by </a:t>
            </a:r>
            <a:r>
              <a:rPr lang="en" sz="1000" b="1">
                <a:solidFill>
                  <a:schemeClr val="dk1"/>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b="1">
                <a:solidFill>
                  <a:schemeClr val="dk1"/>
                </a:solidFill>
                <a:latin typeface="Oxygen"/>
                <a:ea typeface="Oxygen"/>
                <a:cs typeface="Oxygen"/>
                <a:sym typeface="Oxygen"/>
              </a:rPr>
              <a:t> </a:t>
            </a:r>
            <a:r>
              <a:rPr lang="en" sz="1000">
                <a:solidFill>
                  <a:schemeClr val="dk1"/>
                </a:solidFill>
                <a:latin typeface="Oxygen"/>
                <a:ea typeface="Oxygen"/>
                <a:cs typeface="Oxygen"/>
                <a:sym typeface="Oxygen"/>
              </a:rPr>
              <a:t>and infographics &amp; images by </a:t>
            </a:r>
            <a:r>
              <a:rPr lang="en" sz="1000" b="1">
                <a:solidFill>
                  <a:schemeClr val="dk1"/>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dk1"/>
              </a:solidFill>
              <a:latin typeface="Oxygen"/>
              <a:ea typeface="Oxygen"/>
              <a:cs typeface="Oxygen"/>
              <a:sym typeface="Oxygen"/>
            </a:endParaRPr>
          </a:p>
        </p:txBody>
      </p:sp>
      <p:sp>
        <p:nvSpPr>
          <p:cNvPr id="473" name="Google Shape;473;p28"/>
          <p:cNvSpPr/>
          <p:nvPr/>
        </p:nvSpPr>
        <p:spPr>
          <a:xfrm>
            <a:off x="8571503" y="3835271"/>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8"/>
          <p:cNvGrpSpPr/>
          <p:nvPr/>
        </p:nvGrpSpPr>
        <p:grpSpPr>
          <a:xfrm>
            <a:off x="8430900" y="201622"/>
            <a:ext cx="2169200" cy="2165766"/>
            <a:chOff x="9722990" y="783921"/>
            <a:chExt cx="2463600" cy="2459700"/>
          </a:xfrm>
        </p:grpSpPr>
        <p:sp>
          <p:nvSpPr>
            <p:cNvPr id="475" name="Google Shape;475;p28"/>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8"/>
            <p:cNvGrpSpPr/>
            <p:nvPr/>
          </p:nvGrpSpPr>
          <p:grpSpPr>
            <a:xfrm>
              <a:off x="10203477" y="783926"/>
              <a:ext cx="1502640" cy="2459539"/>
              <a:chOff x="4569775" y="-2069175"/>
              <a:chExt cx="2065200" cy="3277200"/>
            </a:xfrm>
          </p:grpSpPr>
          <p:cxnSp>
            <p:nvCxnSpPr>
              <p:cNvPr id="477" name="Google Shape;477;p28"/>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78" name="Google Shape;478;p28"/>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79" name="Google Shape;479;p28"/>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80" name="Google Shape;480;p28"/>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481" name="Google Shape;481;p28"/>
            <p:cNvGrpSpPr/>
            <p:nvPr/>
          </p:nvGrpSpPr>
          <p:grpSpPr>
            <a:xfrm>
              <a:off x="9730708" y="1303557"/>
              <a:ext cx="2453467" cy="1420421"/>
              <a:chOff x="3960175" y="-1125625"/>
              <a:chExt cx="3372000" cy="1952200"/>
            </a:xfrm>
          </p:grpSpPr>
          <p:cxnSp>
            <p:nvCxnSpPr>
              <p:cNvPr id="482" name="Google Shape;482;p28"/>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83" name="Google Shape;483;p28"/>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84" name="Google Shape;484;p28"/>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85" name="Google Shape;485;p28"/>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E76E6438-05EB-6B54-FD1F-95CA2AD5B174}"/>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486"/>
        <p:cNvGrpSpPr/>
        <p:nvPr/>
      </p:nvGrpSpPr>
      <p:grpSpPr>
        <a:xfrm>
          <a:off x="0" y="0"/>
          <a:ext cx="0" cy="0"/>
          <a:chOff x="0" y="0"/>
          <a:chExt cx="0" cy="0"/>
        </a:xfrm>
      </p:grpSpPr>
      <p:sp>
        <p:nvSpPr>
          <p:cNvPr id="487" name="Google Shape;487;p29"/>
          <p:cNvSpPr/>
          <p:nvPr/>
        </p:nvSpPr>
        <p:spPr>
          <a:xfrm>
            <a:off x="8" y="701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4276153" y="469889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6408228" y="3644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1456100" y="1802872"/>
            <a:ext cx="2169200" cy="2165766"/>
            <a:chOff x="9722990" y="783921"/>
            <a:chExt cx="2463600" cy="2459700"/>
          </a:xfrm>
        </p:grpSpPr>
        <p:sp>
          <p:nvSpPr>
            <p:cNvPr id="491" name="Google Shape;491;p29"/>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a:off x="10203477" y="783926"/>
              <a:ext cx="1502640" cy="2459539"/>
              <a:chOff x="4569775" y="-2069175"/>
              <a:chExt cx="2065200" cy="3277200"/>
            </a:xfrm>
          </p:grpSpPr>
          <p:cxnSp>
            <p:nvCxnSpPr>
              <p:cNvPr id="493" name="Google Shape;493;p29"/>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94" name="Google Shape;494;p29"/>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95" name="Google Shape;495;p29"/>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496" name="Google Shape;496;p29"/>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497" name="Google Shape;497;p29"/>
            <p:cNvGrpSpPr/>
            <p:nvPr/>
          </p:nvGrpSpPr>
          <p:grpSpPr>
            <a:xfrm>
              <a:off x="9730708" y="1303557"/>
              <a:ext cx="2453467" cy="1420421"/>
              <a:chOff x="3960175" y="-1125625"/>
              <a:chExt cx="3372000" cy="1952200"/>
            </a:xfrm>
          </p:grpSpPr>
          <p:cxnSp>
            <p:nvCxnSpPr>
              <p:cNvPr id="498" name="Google Shape;498;p29"/>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499" name="Google Shape;499;p29"/>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00" name="Google Shape;500;p29"/>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01" name="Google Shape;501;p29"/>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502" name="Google Shape;502;p29"/>
          <p:cNvGrpSpPr/>
          <p:nvPr/>
        </p:nvGrpSpPr>
        <p:grpSpPr>
          <a:xfrm>
            <a:off x="8119650" y="694822"/>
            <a:ext cx="2169200" cy="2165766"/>
            <a:chOff x="9722990" y="783921"/>
            <a:chExt cx="2463600" cy="2459700"/>
          </a:xfrm>
        </p:grpSpPr>
        <p:sp>
          <p:nvSpPr>
            <p:cNvPr id="503" name="Google Shape;503;p29"/>
            <p:cNvSpPr/>
            <p:nvPr/>
          </p:nvSpPr>
          <p:spPr>
            <a:xfrm>
              <a:off x="9722990" y="783921"/>
              <a:ext cx="2463600" cy="245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29"/>
            <p:cNvGrpSpPr/>
            <p:nvPr/>
          </p:nvGrpSpPr>
          <p:grpSpPr>
            <a:xfrm>
              <a:off x="10203477" y="783926"/>
              <a:ext cx="1502640" cy="2459539"/>
              <a:chOff x="4569775" y="-2069175"/>
              <a:chExt cx="2065200" cy="3277200"/>
            </a:xfrm>
          </p:grpSpPr>
          <p:cxnSp>
            <p:nvCxnSpPr>
              <p:cNvPr id="505" name="Google Shape;505;p29"/>
              <p:cNvCxnSpPr/>
              <p:nvPr/>
            </p:nvCxnSpPr>
            <p:spPr>
              <a:xfrm>
                <a:off x="45697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06" name="Google Shape;506;p29"/>
              <p:cNvCxnSpPr/>
              <p:nvPr/>
            </p:nvCxnSpPr>
            <p:spPr>
              <a:xfrm>
                <a:off x="52581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07" name="Google Shape;507;p29"/>
              <p:cNvCxnSpPr/>
              <p:nvPr/>
            </p:nvCxnSpPr>
            <p:spPr>
              <a:xfrm>
                <a:off x="5946575" y="-2069175"/>
                <a:ext cx="0" cy="3277200"/>
              </a:xfrm>
              <a:prstGeom prst="straightConnector1">
                <a:avLst/>
              </a:prstGeom>
              <a:noFill/>
              <a:ln w="9525" cap="flat" cmpd="sng">
                <a:solidFill>
                  <a:schemeClr val="lt1"/>
                </a:solidFill>
                <a:prstDash val="solid"/>
                <a:round/>
                <a:headEnd type="none" w="med" len="med"/>
                <a:tailEnd type="none" w="med" len="med"/>
              </a:ln>
            </p:spPr>
          </p:cxnSp>
          <p:cxnSp>
            <p:nvCxnSpPr>
              <p:cNvPr id="508" name="Google Shape;508;p29"/>
              <p:cNvCxnSpPr/>
              <p:nvPr/>
            </p:nvCxnSpPr>
            <p:spPr>
              <a:xfrm>
                <a:off x="6634975" y="-2069175"/>
                <a:ext cx="0" cy="3277200"/>
              </a:xfrm>
              <a:prstGeom prst="straightConnector1">
                <a:avLst/>
              </a:prstGeom>
              <a:noFill/>
              <a:ln w="9525" cap="flat" cmpd="sng">
                <a:solidFill>
                  <a:schemeClr val="lt1"/>
                </a:solidFill>
                <a:prstDash val="solid"/>
                <a:round/>
                <a:headEnd type="none" w="med" len="med"/>
                <a:tailEnd type="none" w="med" len="med"/>
              </a:ln>
            </p:spPr>
          </p:cxnSp>
        </p:grpSp>
        <p:grpSp>
          <p:nvGrpSpPr>
            <p:cNvPr id="509" name="Google Shape;509;p29"/>
            <p:cNvGrpSpPr/>
            <p:nvPr/>
          </p:nvGrpSpPr>
          <p:grpSpPr>
            <a:xfrm>
              <a:off x="9730708" y="1303557"/>
              <a:ext cx="2453467" cy="1420421"/>
              <a:chOff x="3960175" y="-1125625"/>
              <a:chExt cx="3372000" cy="1952200"/>
            </a:xfrm>
          </p:grpSpPr>
          <p:cxnSp>
            <p:nvCxnSpPr>
              <p:cNvPr id="510" name="Google Shape;510;p29"/>
              <p:cNvCxnSpPr/>
              <p:nvPr/>
            </p:nvCxnSpPr>
            <p:spPr>
              <a:xfrm>
                <a:off x="3960175" y="-1125625"/>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11" name="Google Shape;511;p29"/>
              <p:cNvCxnSpPr/>
              <p:nvPr/>
            </p:nvCxnSpPr>
            <p:spPr>
              <a:xfrm>
                <a:off x="3960175" y="-47489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12" name="Google Shape;512;p29"/>
              <p:cNvCxnSpPr/>
              <p:nvPr/>
            </p:nvCxnSpPr>
            <p:spPr>
              <a:xfrm>
                <a:off x="3960175" y="175842"/>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513" name="Google Shape;513;p29"/>
              <p:cNvCxnSpPr/>
              <p:nvPr/>
            </p:nvCxnSpPr>
            <p:spPr>
              <a:xfrm>
                <a:off x="3960175" y="826575"/>
                <a:ext cx="3372000" cy="0"/>
              </a:xfrm>
              <a:prstGeom prst="straightConnector1">
                <a:avLst/>
              </a:prstGeom>
              <a:noFill/>
              <a:ln w="9525" cap="flat" cmpd="sng">
                <a:solidFill>
                  <a:schemeClr val="lt1"/>
                </a:solidFill>
                <a:prstDash val="solid"/>
                <a:round/>
                <a:headEnd type="none" w="med" len="med"/>
                <a:tailEnd type="none" w="med" len="med"/>
              </a:ln>
            </p:spPr>
          </p:cxnSp>
        </p:grpSp>
      </p:grpSp>
      <p:sp>
        <p:nvSpPr>
          <p:cNvPr id="3" name="Slide Number Placeholder 2">
            <a:extLst>
              <a:ext uri="{FF2B5EF4-FFF2-40B4-BE49-F238E27FC236}">
                <a16:creationId xmlns:a16="http://schemas.microsoft.com/office/drawing/2014/main" id="{A3F56479-5BCD-30BB-78EE-BDC1342685E9}"/>
              </a:ext>
            </a:extLst>
          </p:cNvPr>
          <p:cNvSpPr>
            <a:spLocks noGrp="1"/>
          </p:cNvSpPr>
          <p:nvPr>
            <p:ph type="sldNum" sz="quarter" idx="10"/>
          </p:nvPr>
        </p:nvSpPr>
        <p:spPr/>
        <p:txBody>
          <a:bodyPr/>
          <a:lstStyle/>
          <a:p>
            <a:fld id="{1DE5B4C0-6C47-4F0C-9897-26248B249E0D}" type="slidenum">
              <a:rPr lang="en-SG" smtClean="0"/>
              <a:t>‹#›</a:t>
            </a:fld>
            <a:endParaRPr lang="en-SG"/>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1pPr>
            <a:lvl2pPr lvl="1"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2pPr>
            <a:lvl3pPr lvl="2"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3pPr>
            <a:lvl4pPr lvl="3"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4pPr>
            <a:lvl5pPr lvl="4"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5pPr>
            <a:lvl6pPr lvl="5"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6pPr>
            <a:lvl7pPr lvl="6"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7pPr>
            <a:lvl8pPr lvl="7"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8pPr>
            <a:lvl9pPr lvl="8" rtl="0">
              <a:spcBef>
                <a:spcPts val="0"/>
              </a:spcBef>
              <a:spcAft>
                <a:spcPts val="0"/>
              </a:spcAft>
              <a:buClr>
                <a:schemeClr val="accent1"/>
              </a:buClr>
              <a:buSzPts val="3300"/>
              <a:buFont typeface="Amaranth"/>
              <a:buNone/>
              <a:defRPr sz="3300" b="1">
                <a:solidFill>
                  <a:schemeClr val="accent1"/>
                </a:solidFill>
                <a:latin typeface="Amaranth"/>
                <a:ea typeface="Amaranth"/>
                <a:cs typeface="Amaranth"/>
                <a:sym typeface="Amaranth"/>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1pPr>
            <a:lvl2pPr marL="914400" lvl="1"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2pPr>
            <a:lvl3pPr marL="1371600" lvl="2"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3pPr>
            <a:lvl4pPr marL="1828800" lvl="3"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4pPr>
            <a:lvl5pPr marL="2286000" lvl="4"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5pPr>
            <a:lvl6pPr marL="2743200" lvl="5"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6pPr>
            <a:lvl7pPr marL="3200400" lvl="6"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7pPr>
            <a:lvl8pPr marL="3657600" lvl="7" indent="-317500">
              <a:lnSpc>
                <a:spcPct val="115000"/>
              </a:lnSpc>
              <a:spcBef>
                <a:spcPts val="1600"/>
              </a:spcBef>
              <a:spcAft>
                <a:spcPts val="0"/>
              </a:spcAft>
              <a:buClr>
                <a:schemeClr val="dk1"/>
              </a:buClr>
              <a:buSzPts val="1400"/>
              <a:buFont typeface="Oxygen"/>
              <a:buChar char="○"/>
              <a:defRPr>
                <a:solidFill>
                  <a:schemeClr val="dk1"/>
                </a:solidFill>
                <a:latin typeface="Oxygen"/>
                <a:ea typeface="Oxygen"/>
                <a:cs typeface="Oxygen"/>
                <a:sym typeface="Oxygen"/>
              </a:defRPr>
            </a:lvl8pPr>
            <a:lvl9pPr marL="4114800" lvl="8" indent="-317500">
              <a:lnSpc>
                <a:spcPct val="115000"/>
              </a:lnSpc>
              <a:spcBef>
                <a:spcPts val="1600"/>
              </a:spcBef>
              <a:spcAft>
                <a:spcPts val="1600"/>
              </a:spcAft>
              <a:buClr>
                <a:schemeClr val="dk1"/>
              </a:buClr>
              <a:buSzPts val="1400"/>
              <a:buFont typeface="Oxygen"/>
              <a:buChar char="■"/>
              <a:defRPr>
                <a:solidFill>
                  <a:schemeClr val="dk1"/>
                </a:solidFill>
                <a:latin typeface="Oxygen"/>
                <a:ea typeface="Oxygen"/>
                <a:cs typeface="Oxygen"/>
                <a:sym typeface="Oxygen"/>
              </a:defRPr>
            </a:lvl9pPr>
          </a:lstStyle>
          <a:p>
            <a:endParaRPr/>
          </a:p>
        </p:txBody>
      </p:sp>
      <p:sp>
        <p:nvSpPr>
          <p:cNvPr id="3" name="Slide Number Placeholder 2">
            <a:extLst>
              <a:ext uri="{FF2B5EF4-FFF2-40B4-BE49-F238E27FC236}">
                <a16:creationId xmlns:a16="http://schemas.microsoft.com/office/drawing/2014/main" id="{8F8AAC6E-674B-ADFC-05C8-CB9F46FE6C57}"/>
              </a:ext>
            </a:extLst>
          </p:cNvPr>
          <p:cNvSpPr>
            <a:spLocks noGrp="1"/>
          </p:cNvSpPr>
          <p:nvPr>
            <p:ph type="sldNum" sz="quarter" idx="4"/>
          </p:nvPr>
        </p:nvSpPr>
        <p:spPr>
          <a:xfrm>
            <a:off x="6958023"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DE5B4C0-6C47-4F0C-9897-26248B249E0D}" type="slidenum">
              <a:rPr lang="en-SG" smtClean="0"/>
              <a:t>‹#›</a:t>
            </a:fld>
            <a:endParaRPr lang="en-SG"/>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9" r:id="rId6"/>
    <p:sldLayoutId id="2147483672" r:id="rId7"/>
    <p:sldLayoutId id="2147483674" r:id="rId8"/>
    <p:sldLayoutId id="2147483675" r:id="rId9"/>
    <p:sldLayoutId id="2147483676" r:id="rId10"/>
    <p:sldLayoutId id="2147483677"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Binary_Worksheet.xlsb"/><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domino.ai/data-science-dictionary/model-drift" TargetMode="External"/><Relationship Id="rId3" Type="http://schemas.openxmlformats.org/officeDocument/2006/relationships/hyperlink" Target="https://doi.org/10.1016/j.cmpb.2018.06.006" TargetMode="External"/><Relationship Id="rId7" Type="http://schemas.openxmlformats.org/officeDocument/2006/relationships/hyperlink" Target="https://doi.org/10.1001/jamainternmed.2020.3288"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doi.org/10.1371/journal.pone.0201016" TargetMode="External"/><Relationship Id="rId5" Type="http://schemas.openxmlformats.org/officeDocument/2006/relationships/hyperlink" Target="https://doi.org/10.1371/journal.pone.0231253" TargetMode="External"/><Relationship Id="rId4" Type="http://schemas.openxmlformats.org/officeDocument/2006/relationships/hyperlink" Target="https://doi.org/10.1002/emp2.12595" TargetMode="External"/><Relationship Id="rId9" Type="http://schemas.openxmlformats.org/officeDocument/2006/relationships/hyperlink" Target="https://doi.org/10.13026/7vcr-e114"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3390/jpm13050849" TargetMode="External"/><Relationship Id="rId7" Type="http://schemas.openxmlformats.org/officeDocument/2006/relationships/hyperlink" Target="https://doi.org/10.21037/jeccm.2017.08.03"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hyperlink" Target="https://doi.org/10.1136/bmjopen-2021-051468" TargetMode="External"/><Relationship Id="rId5" Type="http://schemas.openxmlformats.org/officeDocument/2006/relationships/hyperlink" Target="https://doi.org/10.1002/emp2.12684" TargetMode="External"/><Relationship Id="rId4" Type="http://schemas.openxmlformats.org/officeDocument/2006/relationships/hyperlink" Target="https://doi.org/10.1007/978-3-030-95405-5_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750" name="Group 749">
            <a:extLst>
              <a:ext uri="{FF2B5EF4-FFF2-40B4-BE49-F238E27FC236}">
                <a16:creationId xmlns:a16="http://schemas.microsoft.com/office/drawing/2014/main" id="{59F35A20-C9A0-C56C-4E3B-F34A33A81847}"/>
              </a:ext>
            </a:extLst>
          </p:cNvPr>
          <p:cNvGrpSpPr/>
          <p:nvPr/>
        </p:nvGrpSpPr>
        <p:grpSpPr>
          <a:xfrm>
            <a:off x="4659218" y="1401079"/>
            <a:ext cx="4312291" cy="3267931"/>
            <a:chOff x="4590686" y="873441"/>
            <a:chExt cx="4632384" cy="3554532"/>
          </a:xfrm>
        </p:grpSpPr>
        <p:sp>
          <p:nvSpPr>
            <p:cNvPr id="670" name="Google Shape;586;p58">
              <a:extLst>
                <a:ext uri="{FF2B5EF4-FFF2-40B4-BE49-F238E27FC236}">
                  <a16:creationId xmlns:a16="http://schemas.microsoft.com/office/drawing/2014/main" id="{2D6564A4-FF36-4218-0816-DD4195D57598}"/>
                </a:ext>
              </a:extLst>
            </p:cNvPr>
            <p:cNvSpPr/>
            <p:nvPr/>
          </p:nvSpPr>
          <p:spPr>
            <a:xfrm>
              <a:off x="7714524" y="1026253"/>
              <a:ext cx="665140" cy="661214"/>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1" name="Google Shape;587;p58">
              <a:extLst>
                <a:ext uri="{FF2B5EF4-FFF2-40B4-BE49-F238E27FC236}">
                  <a16:creationId xmlns:a16="http://schemas.microsoft.com/office/drawing/2014/main" id="{28FE3335-8E67-8A84-7B88-95B1E5BA5CF9}"/>
                </a:ext>
              </a:extLst>
            </p:cNvPr>
            <p:cNvSpPr/>
            <p:nvPr/>
          </p:nvSpPr>
          <p:spPr>
            <a:xfrm>
              <a:off x="4922456" y="945869"/>
              <a:ext cx="3889011" cy="321440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2" name="Google Shape;588;p58">
              <a:extLst>
                <a:ext uri="{FF2B5EF4-FFF2-40B4-BE49-F238E27FC236}">
                  <a16:creationId xmlns:a16="http://schemas.microsoft.com/office/drawing/2014/main" id="{D59A23B0-0B16-2E19-4AE3-AAF7E1724982}"/>
                </a:ext>
              </a:extLst>
            </p:cNvPr>
            <p:cNvSpPr/>
            <p:nvPr/>
          </p:nvSpPr>
          <p:spPr>
            <a:xfrm>
              <a:off x="4789572" y="4295636"/>
              <a:ext cx="4081782" cy="88649"/>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rgbClr val="F8DB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3" name="Google Shape;589;p58">
              <a:extLst>
                <a:ext uri="{FF2B5EF4-FFF2-40B4-BE49-F238E27FC236}">
                  <a16:creationId xmlns:a16="http://schemas.microsoft.com/office/drawing/2014/main" id="{0225D3D9-D8A5-08B0-DA14-691622D93026}"/>
                </a:ext>
              </a:extLst>
            </p:cNvPr>
            <p:cNvSpPr/>
            <p:nvPr/>
          </p:nvSpPr>
          <p:spPr>
            <a:xfrm>
              <a:off x="4789572" y="4295636"/>
              <a:ext cx="1784363" cy="91289"/>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rgbClr val="4869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4" name="Google Shape;590;p58">
              <a:extLst>
                <a:ext uri="{FF2B5EF4-FFF2-40B4-BE49-F238E27FC236}">
                  <a16:creationId xmlns:a16="http://schemas.microsoft.com/office/drawing/2014/main" id="{40780677-56E8-9E1F-D0F4-F55EBA341666}"/>
                </a:ext>
              </a:extLst>
            </p:cNvPr>
            <p:cNvSpPr/>
            <p:nvPr/>
          </p:nvSpPr>
          <p:spPr>
            <a:xfrm>
              <a:off x="6474927" y="4250128"/>
              <a:ext cx="195411" cy="177845"/>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 name="Google Shape;591;p58">
              <a:extLst>
                <a:ext uri="{FF2B5EF4-FFF2-40B4-BE49-F238E27FC236}">
                  <a16:creationId xmlns:a16="http://schemas.microsoft.com/office/drawing/2014/main" id="{8EF0FF30-5998-DAB8-6D58-B63C5D875BC6}"/>
                </a:ext>
              </a:extLst>
            </p:cNvPr>
            <p:cNvSpPr/>
            <p:nvPr/>
          </p:nvSpPr>
          <p:spPr>
            <a:xfrm>
              <a:off x="7842452" y="2205081"/>
              <a:ext cx="1380618" cy="1955200"/>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 name="Google Shape;592;p58">
              <a:extLst>
                <a:ext uri="{FF2B5EF4-FFF2-40B4-BE49-F238E27FC236}">
                  <a16:creationId xmlns:a16="http://schemas.microsoft.com/office/drawing/2014/main" id="{19212DF0-0D10-4827-0203-39FA055FFE80}"/>
                </a:ext>
              </a:extLst>
            </p:cNvPr>
            <p:cNvSpPr/>
            <p:nvPr/>
          </p:nvSpPr>
          <p:spPr>
            <a:xfrm>
              <a:off x="5552746" y="1893987"/>
              <a:ext cx="2761235" cy="1792191"/>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7" name="Google Shape;593;p58">
              <a:extLst>
                <a:ext uri="{FF2B5EF4-FFF2-40B4-BE49-F238E27FC236}">
                  <a16:creationId xmlns:a16="http://schemas.microsoft.com/office/drawing/2014/main" id="{277A4E05-296E-AED4-B77C-F17BA666368A}"/>
                </a:ext>
              </a:extLst>
            </p:cNvPr>
            <p:cNvSpPr/>
            <p:nvPr/>
          </p:nvSpPr>
          <p:spPr>
            <a:xfrm>
              <a:off x="5672615" y="1998201"/>
              <a:ext cx="2524139" cy="1443145"/>
            </a:xfrm>
            <a:custGeom>
              <a:avLst/>
              <a:gdLst/>
              <a:ahLst/>
              <a:cxnLst/>
              <a:rect l="l" t="t" r="r" b="b"/>
              <a:pathLst>
                <a:path w="27733" h="15856" extrusionOk="0">
                  <a:moveTo>
                    <a:pt x="0" y="1"/>
                  </a:moveTo>
                  <a:lnTo>
                    <a:pt x="0" y="15856"/>
                  </a:lnTo>
                  <a:lnTo>
                    <a:pt x="27732" y="15856"/>
                  </a:lnTo>
                  <a:lnTo>
                    <a:pt x="27732" y="1"/>
                  </a:lnTo>
                  <a:close/>
                </a:path>
              </a:pathLst>
            </a:custGeom>
            <a:solidFill>
              <a:srgbClr val="7EA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8" name="Google Shape;594;p58">
              <a:extLst>
                <a:ext uri="{FF2B5EF4-FFF2-40B4-BE49-F238E27FC236}">
                  <a16:creationId xmlns:a16="http://schemas.microsoft.com/office/drawing/2014/main" id="{04ABBCDA-9767-59D2-2AAC-9A0C69257451}"/>
                </a:ext>
              </a:extLst>
            </p:cNvPr>
            <p:cNvSpPr/>
            <p:nvPr/>
          </p:nvSpPr>
          <p:spPr>
            <a:xfrm>
              <a:off x="6430602" y="3686100"/>
              <a:ext cx="1005542" cy="291887"/>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9" name="Google Shape;595;p58">
              <a:extLst>
                <a:ext uri="{FF2B5EF4-FFF2-40B4-BE49-F238E27FC236}">
                  <a16:creationId xmlns:a16="http://schemas.microsoft.com/office/drawing/2014/main" id="{CF784C59-CAFA-B4F5-BF55-2EE3D2DC7CB1}"/>
                </a:ext>
              </a:extLst>
            </p:cNvPr>
            <p:cNvSpPr/>
            <p:nvPr/>
          </p:nvSpPr>
          <p:spPr>
            <a:xfrm>
              <a:off x="6144081" y="3957055"/>
              <a:ext cx="1578577" cy="203238"/>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0" name="Google Shape;596;p58">
              <a:extLst>
                <a:ext uri="{FF2B5EF4-FFF2-40B4-BE49-F238E27FC236}">
                  <a16:creationId xmlns:a16="http://schemas.microsoft.com/office/drawing/2014/main" id="{07C6C2BD-DE90-CF0A-4D56-AFBE7FFCF307}"/>
                </a:ext>
              </a:extLst>
            </p:cNvPr>
            <p:cNvSpPr/>
            <p:nvPr/>
          </p:nvSpPr>
          <p:spPr>
            <a:xfrm>
              <a:off x="6248295" y="3631399"/>
              <a:ext cx="1383257" cy="106943"/>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1" name="Google Shape;597;p58">
              <a:extLst>
                <a:ext uri="{FF2B5EF4-FFF2-40B4-BE49-F238E27FC236}">
                  <a16:creationId xmlns:a16="http://schemas.microsoft.com/office/drawing/2014/main" id="{48E0A115-98C0-4EA3-E0AF-F6F9DDFF2EC3}"/>
                </a:ext>
              </a:extLst>
            </p:cNvPr>
            <p:cNvSpPr/>
            <p:nvPr/>
          </p:nvSpPr>
          <p:spPr>
            <a:xfrm>
              <a:off x="5302723" y="3798141"/>
              <a:ext cx="664324" cy="362152"/>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2" name="Google Shape;598;p58">
              <a:extLst>
                <a:ext uri="{FF2B5EF4-FFF2-40B4-BE49-F238E27FC236}">
                  <a16:creationId xmlns:a16="http://schemas.microsoft.com/office/drawing/2014/main" id="{8ECB199F-C836-7FEB-3431-2075247D744B}"/>
                </a:ext>
              </a:extLst>
            </p:cNvPr>
            <p:cNvSpPr/>
            <p:nvPr/>
          </p:nvSpPr>
          <p:spPr>
            <a:xfrm>
              <a:off x="5237647" y="3256138"/>
              <a:ext cx="802304" cy="542090"/>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3" name="Google Shape;599;p58">
              <a:extLst>
                <a:ext uri="{FF2B5EF4-FFF2-40B4-BE49-F238E27FC236}">
                  <a16:creationId xmlns:a16="http://schemas.microsoft.com/office/drawing/2014/main" id="{4CA0FAF3-D04E-90C8-5EE8-7C24A3EE6EF6}"/>
                </a:ext>
              </a:extLst>
            </p:cNvPr>
            <p:cNvSpPr/>
            <p:nvPr/>
          </p:nvSpPr>
          <p:spPr>
            <a:xfrm>
              <a:off x="4714028" y="4132990"/>
              <a:ext cx="4217305" cy="55702"/>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84" name="Google Shape;600;p58">
              <a:extLst>
                <a:ext uri="{FF2B5EF4-FFF2-40B4-BE49-F238E27FC236}">
                  <a16:creationId xmlns:a16="http://schemas.microsoft.com/office/drawing/2014/main" id="{B1BA59A1-DE67-2F5F-1391-BF32980AC2A0}"/>
                </a:ext>
              </a:extLst>
            </p:cNvPr>
            <p:cNvGrpSpPr/>
            <p:nvPr/>
          </p:nvGrpSpPr>
          <p:grpSpPr>
            <a:xfrm>
              <a:off x="6151871" y="2100503"/>
              <a:ext cx="1578639" cy="1284706"/>
              <a:chOff x="2357113" y="709250"/>
              <a:chExt cx="2171252" cy="1766978"/>
            </a:xfrm>
          </p:grpSpPr>
          <p:sp>
            <p:nvSpPr>
              <p:cNvPr id="685" name="Google Shape;601;p58">
                <a:extLst>
                  <a:ext uri="{FF2B5EF4-FFF2-40B4-BE49-F238E27FC236}">
                    <a16:creationId xmlns:a16="http://schemas.microsoft.com/office/drawing/2014/main" id="{070474FA-555F-931D-DC01-E1770E8BF5FF}"/>
                  </a:ext>
                </a:extLst>
              </p:cNvPr>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6" name="Google Shape;602;p58">
                <a:extLst>
                  <a:ext uri="{FF2B5EF4-FFF2-40B4-BE49-F238E27FC236}">
                    <a16:creationId xmlns:a16="http://schemas.microsoft.com/office/drawing/2014/main" id="{F72ABE37-6BCE-5FA8-76F2-9083102A5840}"/>
                  </a:ext>
                </a:extLst>
              </p:cNvPr>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7" name="Google Shape;603;p58">
                <a:extLst>
                  <a:ext uri="{FF2B5EF4-FFF2-40B4-BE49-F238E27FC236}">
                    <a16:creationId xmlns:a16="http://schemas.microsoft.com/office/drawing/2014/main" id="{F7D3F389-ECEE-8202-525B-A87768FE99A5}"/>
                  </a:ext>
                </a:extLst>
              </p:cNvPr>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8" name="Google Shape;604;p58">
                <a:extLst>
                  <a:ext uri="{FF2B5EF4-FFF2-40B4-BE49-F238E27FC236}">
                    <a16:creationId xmlns:a16="http://schemas.microsoft.com/office/drawing/2014/main" id="{85CB9B70-F576-4B54-54C4-E9F8B5D56B7F}"/>
                  </a:ext>
                </a:extLst>
              </p:cNvPr>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9" name="Google Shape;605;p58">
                <a:extLst>
                  <a:ext uri="{FF2B5EF4-FFF2-40B4-BE49-F238E27FC236}">
                    <a16:creationId xmlns:a16="http://schemas.microsoft.com/office/drawing/2014/main" id="{8F47CC99-A9EB-4040-C6A0-C6218167EAB1}"/>
                  </a:ext>
                </a:extLst>
              </p:cNvPr>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0" name="Google Shape;606;p58">
                <a:extLst>
                  <a:ext uri="{FF2B5EF4-FFF2-40B4-BE49-F238E27FC236}">
                    <a16:creationId xmlns:a16="http://schemas.microsoft.com/office/drawing/2014/main" id="{3123F687-ADCB-9F22-9F7F-F17386FF675D}"/>
                  </a:ext>
                </a:extLst>
              </p:cNvPr>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1" name="Google Shape;607;p58">
                <a:extLst>
                  <a:ext uri="{FF2B5EF4-FFF2-40B4-BE49-F238E27FC236}">
                    <a16:creationId xmlns:a16="http://schemas.microsoft.com/office/drawing/2014/main" id="{70F7C079-BDA0-45C5-C856-EF8E792C8F2A}"/>
                  </a:ext>
                </a:extLst>
              </p:cNvPr>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2" name="Google Shape;608;p58">
                <a:extLst>
                  <a:ext uri="{FF2B5EF4-FFF2-40B4-BE49-F238E27FC236}">
                    <a16:creationId xmlns:a16="http://schemas.microsoft.com/office/drawing/2014/main" id="{69BBA681-F170-FC97-6C26-209FC55D92A6}"/>
                  </a:ext>
                </a:extLst>
              </p:cNvPr>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3" name="Google Shape;609;p58">
                <a:extLst>
                  <a:ext uri="{FF2B5EF4-FFF2-40B4-BE49-F238E27FC236}">
                    <a16:creationId xmlns:a16="http://schemas.microsoft.com/office/drawing/2014/main" id="{C73BBE55-9E3D-14FD-E1C4-1A2AE2626B57}"/>
                  </a:ext>
                </a:extLst>
              </p:cNvPr>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4" name="Google Shape;610;p58">
                <a:extLst>
                  <a:ext uri="{FF2B5EF4-FFF2-40B4-BE49-F238E27FC236}">
                    <a16:creationId xmlns:a16="http://schemas.microsoft.com/office/drawing/2014/main" id="{48D2AF48-776C-61B7-BF48-0E9447BE1993}"/>
                  </a:ext>
                </a:extLst>
              </p:cNvPr>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5" name="Google Shape;611;p58">
                <a:extLst>
                  <a:ext uri="{FF2B5EF4-FFF2-40B4-BE49-F238E27FC236}">
                    <a16:creationId xmlns:a16="http://schemas.microsoft.com/office/drawing/2014/main" id="{3438F208-EFE9-D244-8C62-182E61B72345}"/>
                  </a:ext>
                </a:extLst>
              </p:cNvPr>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6" name="Google Shape;612;p58">
                <a:extLst>
                  <a:ext uri="{FF2B5EF4-FFF2-40B4-BE49-F238E27FC236}">
                    <a16:creationId xmlns:a16="http://schemas.microsoft.com/office/drawing/2014/main" id="{3346ADA4-3A05-0E78-8FF8-1F44E9F4BBBD}"/>
                  </a:ext>
                </a:extLst>
              </p:cNvPr>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rgbClr val="7EA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7" name="Google Shape;613;p58">
                <a:extLst>
                  <a:ext uri="{FF2B5EF4-FFF2-40B4-BE49-F238E27FC236}">
                    <a16:creationId xmlns:a16="http://schemas.microsoft.com/office/drawing/2014/main" id="{7BF4E654-6D0B-FCB0-E298-D2A10CC9C565}"/>
                  </a:ext>
                </a:extLst>
              </p:cNvPr>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8" name="Google Shape;614;p58">
                <a:extLst>
                  <a:ext uri="{FF2B5EF4-FFF2-40B4-BE49-F238E27FC236}">
                    <a16:creationId xmlns:a16="http://schemas.microsoft.com/office/drawing/2014/main" id="{E37E00B0-58D7-62AF-8F14-94A262B144D6}"/>
                  </a:ext>
                </a:extLst>
              </p:cNvPr>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9" name="Google Shape;615;p58">
                <a:extLst>
                  <a:ext uri="{FF2B5EF4-FFF2-40B4-BE49-F238E27FC236}">
                    <a16:creationId xmlns:a16="http://schemas.microsoft.com/office/drawing/2014/main" id="{44ED0B91-A521-20C5-01DC-C0F789DD811D}"/>
                  </a:ext>
                </a:extLst>
              </p:cNvPr>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0" name="Google Shape;616;p58">
                <a:extLst>
                  <a:ext uri="{FF2B5EF4-FFF2-40B4-BE49-F238E27FC236}">
                    <a16:creationId xmlns:a16="http://schemas.microsoft.com/office/drawing/2014/main" id="{104BD7ED-7E53-FF26-F350-B84D1ED6BF4C}"/>
                  </a:ext>
                </a:extLst>
              </p:cNvPr>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1" name="Google Shape;617;p58">
                <a:extLst>
                  <a:ext uri="{FF2B5EF4-FFF2-40B4-BE49-F238E27FC236}">
                    <a16:creationId xmlns:a16="http://schemas.microsoft.com/office/drawing/2014/main" id="{A366CA2D-0B21-8898-454D-D1FA78AFD9AD}"/>
                  </a:ext>
                </a:extLst>
              </p:cNvPr>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2" name="Google Shape;618;p58">
                <a:extLst>
                  <a:ext uri="{FF2B5EF4-FFF2-40B4-BE49-F238E27FC236}">
                    <a16:creationId xmlns:a16="http://schemas.microsoft.com/office/drawing/2014/main" id="{AAC967E9-9120-1957-AC30-0A4B7E107C1C}"/>
                  </a:ext>
                </a:extLst>
              </p:cNvPr>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3" name="Google Shape;619;p58">
                <a:extLst>
                  <a:ext uri="{FF2B5EF4-FFF2-40B4-BE49-F238E27FC236}">
                    <a16:creationId xmlns:a16="http://schemas.microsoft.com/office/drawing/2014/main" id="{8F4B42A0-D629-2FB1-AF55-F26817A4D69D}"/>
                  </a:ext>
                </a:extLst>
              </p:cNvPr>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4" name="Google Shape;620;p58">
                <a:extLst>
                  <a:ext uri="{FF2B5EF4-FFF2-40B4-BE49-F238E27FC236}">
                    <a16:creationId xmlns:a16="http://schemas.microsoft.com/office/drawing/2014/main" id="{9216DF30-FD59-1A2A-6BC2-F3F917A4DE3F}"/>
                  </a:ext>
                </a:extLst>
              </p:cNvPr>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5" name="Google Shape;621;p58">
                <a:extLst>
                  <a:ext uri="{FF2B5EF4-FFF2-40B4-BE49-F238E27FC236}">
                    <a16:creationId xmlns:a16="http://schemas.microsoft.com/office/drawing/2014/main" id="{B1BC9B7E-638D-2813-77C5-87A8AF2F5A89}"/>
                  </a:ext>
                </a:extLst>
              </p:cNvPr>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rgbClr val="4869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6" name="Google Shape;622;p58">
                <a:extLst>
                  <a:ext uri="{FF2B5EF4-FFF2-40B4-BE49-F238E27FC236}">
                    <a16:creationId xmlns:a16="http://schemas.microsoft.com/office/drawing/2014/main" id="{BC25BD73-8510-813A-6A0F-D25392F41263}"/>
                  </a:ext>
                </a:extLst>
              </p:cNvPr>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7" name="Google Shape;623;p58">
                <a:extLst>
                  <a:ext uri="{FF2B5EF4-FFF2-40B4-BE49-F238E27FC236}">
                    <a16:creationId xmlns:a16="http://schemas.microsoft.com/office/drawing/2014/main" id="{1571442B-8CDE-181D-92E5-647FBE0D7541}"/>
                  </a:ext>
                </a:extLst>
              </p:cNvPr>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8" name="Google Shape;624;p58">
                <a:extLst>
                  <a:ext uri="{FF2B5EF4-FFF2-40B4-BE49-F238E27FC236}">
                    <a16:creationId xmlns:a16="http://schemas.microsoft.com/office/drawing/2014/main" id="{CDE12C98-2BAC-C527-FD7F-7C3BB8BCE694}"/>
                  </a:ext>
                </a:extLst>
              </p:cNvPr>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rgbClr val="AFDC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9" name="Google Shape;625;p58">
                <a:extLst>
                  <a:ext uri="{FF2B5EF4-FFF2-40B4-BE49-F238E27FC236}">
                    <a16:creationId xmlns:a16="http://schemas.microsoft.com/office/drawing/2014/main" id="{A2298F5A-9219-6FC0-A5B2-FF50E847AF71}"/>
                  </a:ext>
                </a:extLst>
              </p:cNvPr>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rgbClr val="4869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0" name="Google Shape;626;p58">
                <a:extLst>
                  <a:ext uri="{FF2B5EF4-FFF2-40B4-BE49-F238E27FC236}">
                    <a16:creationId xmlns:a16="http://schemas.microsoft.com/office/drawing/2014/main" id="{6E28760A-1F4C-BE80-EDA4-AB3110452EF4}"/>
                  </a:ext>
                </a:extLst>
              </p:cNvPr>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1" name="Google Shape;627;p58">
                <a:extLst>
                  <a:ext uri="{FF2B5EF4-FFF2-40B4-BE49-F238E27FC236}">
                    <a16:creationId xmlns:a16="http://schemas.microsoft.com/office/drawing/2014/main" id="{661F6B6D-43D0-50B2-9BDD-33744D595F0E}"/>
                  </a:ext>
                </a:extLst>
              </p:cNvPr>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2" name="Google Shape;628;p58">
                <a:extLst>
                  <a:ext uri="{FF2B5EF4-FFF2-40B4-BE49-F238E27FC236}">
                    <a16:creationId xmlns:a16="http://schemas.microsoft.com/office/drawing/2014/main" id="{CE794C5E-40C2-3314-E511-6FF0939F72C5}"/>
                  </a:ext>
                </a:extLst>
              </p:cNvPr>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3" name="Google Shape;629;p58">
                <a:extLst>
                  <a:ext uri="{FF2B5EF4-FFF2-40B4-BE49-F238E27FC236}">
                    <a16:creationId xmlns:a16="http://schemas.microsoft.com/office/drawing/2014/main" id="{BDB9C849-4B33-63C8-72D3-8843EE4BEA28}"/>
                  </a:ext>
                </a:extLst>
              </p:cNvPr>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4" name="Google Shape;630;p58">
                <a:extLst>
                  <a:ext uri="{FF2B5EF4-FFF2-40B4-BE49-F238E27FC236}">
                    <a16:creationId xmlns:a16="http://schemas.microsoft.com/office/drawing/2014/main" id="{48AE826C-715E-E89F-F205-CE6908473344}"/>
                  </a:ext>
                </a:extLst>
              </p:cNvPr>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5" name="Google Shape;631;p58">
                <a:extLst>
                  <a:ext uri="{FF2B5EF4-FFF2-40B4-BE49-F238E27FC236}">
                    <a16:creationId xmlns:a16="http://schemas.microsoft.com/office/drawing/2014/main" id="{7F49E258-5D08-3806-0E86-30E89A545FA5}"/>
                  </a:ext>
                </a:extLst>
              </p:cNvPr>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6" name="Google Shape;632;p58">
                <a:extLst>
                  <a:ext uri="{FF2B5EF4-FFF2-40B4-BE49-F238E27FC236}">
                    <a16:creationId xmlns:a16="http://schemas.microsoft.com/office/drawing/2014/main" id="{5F96DCF9-A732-CD5B-AC1A-191C708A1BF0}"/>
                  </a:ext>
                </a:extLst>
              </p:cNvPr>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7" name="Google Shape;633;p58">
                <a:extLst>
                  <a:ext uri="{FF2B5EF4-FFF2-40B4-BE49-F238E27FC236}">
                    <a16:creationId xmlns:a16="http://schemas.microsoft.com/office/drawing/2014/main" id="{6010A3CB-704F-1BFE-17DC-05C140173D65}"/>
                  </a:ext>
                </a:extLst>
              </p:cNvPr>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8" name="Google Shape;634;p58">
                <a:extLst>
                  <a:ext uri="{FF2B5EF4-FFF2-40B4-BE49-F238E27FC236}">
                    <a16:creationId xmlns:a16="http://schemas.microsoft.com/office/drawing/2014/main" id="{606B35C7-65AB-875A-3524-7D1EB569B15F}"/>
                  </a:ext>
                </a:extLst>
              </p:cNvPr>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9" name="Google Shape;635;p58">
                <a:extLst>
                  <a:ext uri="{FF2B5EF4-FFF2-40B4-BE49-F238E27FC236}">
                    <a16:creationId xmlns:a16="http://schemas.microsoft.com/office/drawing/2014/main" id="{746EED15-A028-DEF8-23C4-744BEDF01C75}"/>
                  </a:ext>
                </a:extLst>
              </p:cNvPr>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rgbClr val="F8DB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0" name="Google Shape;636;p58">
                <a:extLst>
                  <a:ext uri="{FF2B5EF4-FFF2-40B4-BE49-F238E27FC236}">
                    <a16:creationId xmlns:a16="http://schemas.microsoft.com/office/drawing/2014/main" id="{92AFD028-1164-622D-A781-3C073620600D}"/>
                  </a:ext>
                </a:extLst>
              </p:cNvPr>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1" name="Google Shape;637;p58">
                <a:extLst>
                  <a:ext uri="{FF2B5EF4-FFF2-40B4-BE49-F238E27FC236}">
                    <a16:creationId xmlns:a16="http://schemas.microsoft.com/office/drawing/2014/main" id="{E89A16A8-EACA-B71C-7F2D-E2D40CC7B6BF}"/>
                  </a:ext>
                </a:extLst>
              </p:cNvPr>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2" name="Google Shape;638;p58">
                <a:extLst>
                  <a:ext uri="{FF2B5EF4-FFF2-40B4-BE49-F238E27FC236}">
                    <a16:creationId xmlns:a16="http://schemas.microsoft.com/office/drawing/2014/main" id="{2B65A9BD-2A44-66B4-0348-EA1AC690CF39}"/>
                  </a:ext>
                </a:extLst>
              </p:cNvPr>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3" name="Google Shape;639;p58">
                <a:extLst>
                  <a:ext uri="{FF2B5EF4-FFF2-40B4-BE49-F238E27FC236}">
                    <a16:creationId xmlns:a16="http://schemas.microsoft.com/office/drawing/2014/main" id="{7D2A79C6-417E-1DFC-6C9D-59A14A997FFA}"/>
                  </a:ext>
                </a:extLst>
              </p:cNvPr>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4" name="Google Shape;640;p58">
                <a:extLst>
                  <a:ext uri="{FF2B5EF4-FFF2-40B4-BE49-F238E27FC236}">
                    <a16:creationId xmlns:a16="http://schemas.microsoft.com/office/drawing/2014/main" id="{940CB74B-01E6-8E18-5F35-634787AFC5BE}"/>
                  </a:ext>
                </a:extLst>
              </p:cNvPr>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5" name="Google Shape;641;p58">
                <a:extLst>
                  <a:ext uri="{FF2B5EF4-FFF2-40B4-BE49-F238E27FC236}">
                    <a16:creationId xmlns:a16="http://schemas.microsoft.com/office/drawing/2014/main" id="{41E3B3A4-3E35-8AA8-7B2C-F7F9543277A2}"/>
                  </a:ext>
                </a:extLst>
              </p:cNvPr>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6" name="Google Shape;642;p58">
                <a:extLst>
                  <a:ext uri="{FF2B5EF4-FFF2-40B4-BE49-F238E27FC236}">
                    <a16:creationId xmlns:a16="http://schemas.microsoft.com/office/drawing/2014/main" id="{5128D0B2-FEB5-51E2-A9ED-81E48DB942CE}"/>
                  </a:ext>
                </a:extLst>
              </p:cNvPr>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7" name="Google Shape;643;p58">
                <a:extLst>
                  <a:ext uri="{FF2B5EF4-FFF2-40B4-BE49-F238E27FC236}">
                    <a16:creationId xmlns:a16="http://schemas.microsoft.com/office/drawing/2014/main" id="{252C4C55-DA08-91B5-CCE0-1D1A7E5E1FB8}"/>
                  </a:ext>
                </a:extLst>
              </p:cNvPr>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8" name="Google Shape;644;p58">
                <a:extLst>
                  <a:ext uri="{FF2B5EF4-FFF2-40B4-BE49-F238E27FC236}">
                    <a16:creationId xmlns:a16="http://schemas.microsoft.com/office/drawing/2014/main" id="{37A3D09E-6AC8-C3C6-9568-B58EA4CF0F14}"/>
                  </a:ext>
                </a:extLst>
              </p:cNvPr>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9" name="Google Shape;645;p58">
                <a:extLst>
                  <a:ext uri="{FF2B5EF4-FFF2-40B4-BE49-F238E27FC236}">
                    <a16:creationId xmlns:a16="http://schemas.microsoft.com/office/drawing/2014/main" id="{3B86820F-7F48-159E-AA3D-C8D767456634}"/>
                  </a:ext>
                </a:extLst>
              </p:cNvPr>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0" name="Google Shape;646;p58">
                <a:extLst>
                  <a:ext uri="{FF2B5EF4-FFF2-40B4-BE49-F238E27FC236}">
                    <a16:creationId xmlns:a16="http://schemas.microsoft.com/office/drawing/2014/main" id="{36D2D875-4F86-1870-43EE-23C598D2008B}"/>
                  </a:ext>
                </a:extLst>
              </p:cNvPr>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rgbClr val="90D1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1" name="Google Shape;647;p58">
                <a:extLst>
                  <a:ext uri="{FF2B5EF4-FFF2-40B4-BE49-F238E27FC236}">
                    <a16:creationId xmlns:a16="http://schemas.microsoft.com/office/drawing/2014/main" id="{3E4D0AEC-EEDD-1CBD-B9B3-C702B6094D6B}"/>
                  </a:ext>
                </a:extLst>
              </p:cNvPr>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rgbClr val="AFDC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32" name="Google Shape;648;p58">
              <a:extLst>
                <a:ext uri="{FF2B5EF4-FFF2-40B4-BE49-F238E27FC236}">
                  <a16:creationId xmlns:a16="http://schemas.microsoft.com/office/drawing/2014/main" id="{A0341C00-4733-1299-7B55-1C631B07E8E7}"/>
                </a:ext>
              </a:extLst>
            </p:cNvPr>
            <p:cNvGrpSpPr/>
            <p:nvPr/>
          </p:nvGrpSpPr>
          <p:grpSpPr>
            <a:xfrm>
              <a:off x="5424858" y="2654896"/>
              <a:ext cx="727013" cy="497802"/>
              <a:chOff x="4549425" y="3498550"/>
              <a:chExt cx="295375" cy="202250"/>
            </a:xfrm>
          </p:grpSpPr>
          <p:sp>
            <p:nvSpPr>
              <p:cNvPr id="733" name="Google Shape;649;p58">
                <a:extLst>
                  <a:ext uri="{FF2B5EF4-FFF2-40B4-BE49-F238E27FC236}">
                    <a16:creationId xmlns:a16="http://schemas.microsoft.com/office/drawing/2014/main" id="{F7F9B61F-B2CD-CA36-DC37-022A86469EB7}"/>
                  </a:ext>
                </a:extLst>
              </p:cNvPr>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4" name="Google Shape;650;p58">
                <a:extLst>
                  <a:ext uri="{FF2B5EF4-FFF2-40B4-BE49-F238E27FC236}">
                    <a16:creationId xmlns:a16="http://schemas.microsoft.com/office/drawing/2014/main" id="{B9984EEC-5AE9-395C-EABD-40D83DFB458B}"/>
                  </a:ext>
                </a:extLst>
              </p:cNvPr>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5" name="Google Shape;651;p58">
                <a:extLst>
                  <a:ext uri="{FF2B5EF4-FFF2-40B4-BE49-F238E27FC236}">
                    <a16:creationId xmlns:a16="http://schemas.microsoft.com/office/drawing/2014/main" id="{F26CC9D9-46C2-FA73-9BF6-81277F4DD471}"/>
                  </a:ext>
                </a:extLst>
              </p:cNvPr>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rgbClr val="AFDC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6" name="Google Shape;652;p58">
                <a:extLst>
                  <a:ext uri="{FF2B5EF4-FFF2-40B4-BE49-F238E27FC236}">
                    <a16:creationId xmlns:a16="http://schemas.microsoft.com/office/drawing/2014/main" id="{544A381A-9815-B1DD-DFE7-DC35D02661C2}"/>
                  </a:ext>
                </a:extLst>
              </p:cNvPr>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7" name="Google Shape;653;p58">
                <a:extLst>
                  <a:ext uri="{FF2B5EF4-FFF2-40B4-BE49-F238E27FC236}">
                    <a16:creationId xmlns:a16="http://schemas.microsoft.com/office/drawing/2014/main" id="{1E623DA1-C3D5-1426-B117-5C3A04F3AB06}"/>
                  </a:ext>
                </a:extLst>
              </p:cNvPr>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8" name="Google Shape;654;p58">
                <a:extLst>
                  <a:ext uri="{FF2B5EF4-FFF2-40B4-BE49-F238E27FC236}">
                    <a16:creationId xmlns:a16="http://schemas.microsoft.com/office/drawing/2014/main" id="{350E1F69-7DB5-8B4F-1469-ADCB51BCFD86}"/>
                  </a:ext>
                </a:extLst>
              </p:cNvPr>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9" name="Google Shape;655;p58">
                <a:extLst>
                  <a:ext uri="{FF2B5EF4-FFF2-40B4-BE49-F238E27FC236}">
                    <a16:creationId xmlns:a16="http://schemas.microsoft.com/office/drawing/2014/main" id="{ECAC9A26-DFAE-33F2-7279-60F64640A4CE}"/>
                  </a:ext>
                </a:extLst>
              </p:cNvPr>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0" name="Google Shape;656;p58">
                <a:extLst>
                  <a:ext uri="{FF2B5EF4-FFF2-40B4-BE49-F238E27FC236}">
                    <a16:creationId xmlns:a16="http://schemas.microsoft.com/office/drawing/2014/main" id="{EDDA037D-7481-C5FB-1B79-179659E65521}"/>
                  </a:ext>
                </a:extLst>
              </p:cNvPr>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rgbClr val="AFDC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41" name="Google Shape;657;p58">
              <a:extLst>
                <a:ext uri="{FF2B5EF4-FFF2-40B4-BE49-F238E27FC236}">
                  <a16:creationId xmlns:a16="http://schemas.microsoft.com/office/drawing/2014/main" id="{1FED6450-93BC-4FD4-8348-F1A4036A79CE}"/>
                </a:ext>
              </a:extLst>
            </p:cNvPr>
            <p:cNvSpPr/>
            <p:nvPr/>
          </p:nvSpPr>
          <p:spPr>
            <a:xfrm flipH="1">
              <a:off x="5506865" y="1176769"/>
              <a:ext cx="533070" cy="497801"/>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rgbClr val="4869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2" name="Google Shape;658;p58">
              <a:extLst>
                <a:ext uri="{FF2B5EF4-FFF2-40B4-BE49-F238E27FC236}">
                  <a16:creationId xmlns:a16="http://schemas.microsoft.com/office/drawing/2014/main" id="{282E66DF-9BC4-A653-4002-553EB731F64B}"/>
                </a:ext>
              </a:extLst>
            </p:cNvPr>
            <p:cNvSpPr/>
            <p:nvPr/>
          </p:nvSpPr>
          <p:spPr>
            <a:xfrm flipH="1">
              <a:off x="5642945" y="1283132"/>
              <a:ext cx="337149" cy="28568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3" name="Google Shape;659;p58">
              <a:extLst>
                <a:ext uri="{FF2B5EF4-FFF2-40B4-BE49-F238E27FC236}">
                  <a16:creationId xmlns:a16="http://schemas.microsoft.com/office/drawing/2014/main" id="{9F2950AA-80CB-33CA-D781-132B02657211}"/>
                </a:ext>
              </a:extLst>
            </p:cNvPr>
            <p:cNvSpPr/>
            <p:nvPr/>
          </p:nvSpPr>
          <p:spPr>
            <a:xfrm flipH="1">
              <a:off x="5676095" y="1377183"/>
              <a:ext cx="283715" cy="105050"/>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4" name="Google Shape;660;p58">
              <a:extLst>
                <a:ext uri="{FF2B5EF4-FFF2-40B4-BE49-F238E27FC236}">
                  <a16:creationId xmlns:a16="http://schemas.microsoft.com/office/drawing/2014/main" id="{4269EF47-FC32-5BE3-F85F-5CB2EDB046CD}"/>
                </a:ext>
              </a:extLst>
            </p:cNvPr>
            <p:cNvSpPr/>
            <p:nvPr/>
          </p:nvSpPr>
          <p:spPr>
            <a:xfrm>
              <a:off x="7307330" y="873441"/>
              <a:ext cx="415313" cy="411096"/>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rgbClr val="4869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5" name="Google Shape;663;p58">
              <a:extLst>
                <a:ext uri="{FF2B5EF4-FFF2-40B4-BE49-F238E27FC236}">
                  <a16:creationId xmlns:a16="http://schemas.microsoft.com/office/drawing/2014/main" id="{70909976-24BE-D824-FCFD-CEB1AEAAC46E}"/>
                </a:ext>
              </a:extLst>
            </p:cNvPr>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rgbClr val="C3D9FB"/>
            </a:solidFill>
            <a:ln w="19325" cap="rnd" cmpd="sng">
              <a:solidFill>
                <a:srgbClr val="C3D9F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6" name="Google Shape;664;p58">
              <a:extLst>
                <a:ext uri="{FF2B5EF4-FFF2-40B4-BE49-F238E27FC236}">
                  <a16:creationId xmlns:a16="http://schemas.microsoft.com/office/drawing/2014/main" id="{0269FAB1-86B5-4EEC-C23C-0ADF71280FAC}"/>
                </a:ext>
              </a:extLst>
            </p:cNvPr>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8" name="Google Shape;666;p58">
              <a:extLst>
                <a:ext uri="{FF2B5EF4-FFF2-40B4-BE49-F238E27FC236}">
                  <a16:creationId xmlns:a16="http://schemas.microsoft.com/office/drawing/2014/main" id="{01413AB9-0A93-84DC-11D9-B68FC374EF94}"/>
                </a:ext>
              </a:extLst>
            </p:cNvPr>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9" name="Google Shape;667;p58">
              <a:extLst>
                <a:ext uri="{FF2B5EF4-FFF2-40B4-BE49-F238E27FC236}">
                  <a16:creationId xmlns:a16="http://schemas.microsoft.com/office/drawing/2014/main" id="{8BCB6FE5-67F1-AD71-0C90-7E359FA337C9}"/>
                </a:ext>
              </a:extLst>
            </p:cNvPr>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570" name="Google Shape;570;p35"/>
          <p:cNvCxnSpPr/>
          <p:nvPr/>
        </p:nvCxnSpPr>
        <p:spPr>
          <a:xfrm>
            <a:off x="826450" y="2693900"/>
            <a:ext cx="1962300" cy="0"/>
          </a:xfrm>
          <a:prstGeom prst="straightConnector1">
            <a:avLst/>
          </a:prstGeom>
          <a:noFill/>
          <a:ln w="9525" cap="flat" cmpd="sng">
            <a:solidFill>
              <a:schemeClr val="accent6"/>
            </a:solidFill>
            <a:prstDash val="solid"/>
            <a:round/>
            <a:headEnd type="none" w="med" len="med"/>
            <a:tailEnd type="none" w="med" len="med"/>
          </a:ln>
        </p:spPr>
      </p:cxnSp>
      <p:sp>
        <p:nvSpPr>
          <p:cNvPr id="587" name="Google Shape;587;p35"/>
          <p:cNvSpPr txBox="1">
            <a:spLocks noGrp="1"/>
          </p:cNvSpPr>
          <p:nvPr>
            <p:ph type="ctrTitle"/>
          </p:nvPr>
        </p:nvSpPr>
        <p:spPr>
          <a:xfrm>
            <a:off x="713100" y="539400"/>
            <a:ext cx="4528800" cy="19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ED Outcome Prediction Using MIMIC-IV Data</a:t>
            </a:r>
            <a:endParaRPr sz="4400"/>
          </a:p>
        </p:txBody>
      </p:sp>
      <p:sp>
        <p:nvSpPr>
          <p:cNvPr id="588" name="Google Shape;588;p35"/>
          <p:cNvSpPr txBox="1">
            <a:spLocks noGrp="1"/>
          </p:cNvSpPr>
          <p:nvPr>
            <p:ph type="subTitle" idx="1"/>
          </p:nvPr>
        </p:nvSpPr>
        <p:spPr>
          <a:xfrm>
            <a:off x="713100" y="2880325"/>
            <a:ext cx="1753653" cy="14258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Group 2</a:t>
            </a:r>
          </a:p>
          <a:p>
            <a:pPr marL="0" lvl="0" indent="0" algn="l" rtl="0">
              <a:spcBef>
                <a:spcPts val="0"/>
              </a:spcBef>
              <a:spcAft>
                <a:spcPts val="0"/>
              </a:spcAft>
              <a:buNone/>
            </a:pPr>
            <a:r>
              <a:rPr lang="en-US"/>
              <a:t>Chen Yiman</a:t>
            </a:r>
          </a:p>
          <a:p>
            <a:pPr marL="0" lvl="0" indent="0" algn="l" rtl="0">
              <a:spcBef>
                <a:spcPts val="0"/>
              </a:spcBef>
              <a:spcAft>
                <a:spcPts val="0"/>
              </a:spcAft>
              <a:buNone/>
            </a:pPr>
            <a:r>
              <a:rPr lang="en-US"/>
              <a:t>Kwa Kah Boon</a:t>
            </a:r>
          </a:p>
          <a:p>
            <a:pPr marL="0" lvl="0" indent="0" algn="l" rtl="0">
              <a:spcBef>
                <a:spcPts val="0"/>
              </a:spcBef>
              <a:spcAft>
                <a:spcPts val="0"/>
              </a:spcAft>
              <a:buNone/>
            </a:pPr>
            <a:r>
              <a:rPr lang="en-US"/>
              <a:t>Neo Yi Xin</a:t>
            </a:r>
          </a:p>
          <a:p>
            <a:pPr marL="0" lvl="0" indent="0" algn="l" rtl="0">
              <a:spcBef>
                <a:spcPts val="0"/>
              </a:spcBef>
              <a:spcAft>
                <a:spcPts val="0"/>
              </a:spcAft>
              <a:buNone/>
            </a:pPr>
            <a:r>
              <a:rPr lang="en-US"/>
              <a:t>Shi Chee Liang</a:t>
            </a:r>
          </a:p>
        </p:txBody>
      </p:sp>
      <p:sp>
        <p:nvSpPr>
          <p:cNvPr id="624" name="Google Shape;624;p35"/>
          <p:cNvSpPr/>
          <p:nvPr/>
        </p:nvSpPr>
        <p:spPr>
          <a:xfrm>
            <a:off x="319495" y="4230149"/>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8;p35">
            <a:extLst>
              <a:ext uri="{FF2B5EF4-FFF2-40B4-BE49-F238E27FC236}">
                <a16:creationId xmlns:a16="http://schemas.microsoft.com/office/drawing/2014/main" id="{F476923B-AC6B-A99E-D03D-8E00C9B706AA}"/>
              </a:ext>
            </a:extLst>
          </p:cNvPr>
          <p:cNvSpPr txBox="1">
            <a:spLocks/>
          </p:cNvSpPr>
          <p:nvPr/>
        </p:nvSpPr>
        <p:spPr>
          <a:xfrm>
            <a:off x="2525338" y="3135505"/>
            <a:ext cx="2346442" cy="1170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0"/>
              </a:spcBef>
              <a:spcAft>
                <a:spcPts val="0"/>
              </a:spcAft>
              <a:buClr>
                <a:schemeClr val="dk1"/>
              </a:buClr>
              <a:buSzPts val="1800"/>
              <a:buFont typeface="Oxygen"/>
              <a:buNone/>
              <a:defRPr sz="1800" b="0" i="0" u="none" strike="noStrike" cap="none">
                <a:solidFill>
                  <a:schemeClr val="dk1"/>
                </a:solidFill>
                <a:latin typeface="Oxygen"/>
                <a:ea typeface="Oxygen"/>
                <a:cs typeface="Oxygen"/>
                <a:sym typeface="Oxygen"/>
              </a:defRPr>
            </a:lvl9pPr>
          </a:lstStyle>
          <a:p>
            <a:pPr marL="0" indent="0"/>
            <a:r>
              <a:rPr lang="en-SG"/>
              <a:t>Tan Zexeong (Joseph)</a:t>
            </a:r>
          </a:p>
          <a:p>
            <a:pPr marL="0" indent="0"/>
            <a:r>
              <a:rPr lang="en-SG"/>
              <a:t>Yogendra Sunil Shinde</a:t>
            </a:r>
          </a:p>
          <a:p>
            <a:pPr marL="0" indent="0"/>
            <a:r>
              <a:rPr lang="en-SG"/>
              <a:t>Zhu Fangyuan</a:t>
            </a:r>
          </a:p>
          <a:p>
            <a:pPr marL="0" indent="0"/>
            <a:r>
              <a:rPr lang="en-SG"/>
              <a:t>Zhu Yiting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10</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r>
              <a:rPr lang="en" sz="3300"/>
              <a:t>Results – Model Comparison</a:t>
            </a:r>
            <a:endParaRPr sz="3300"/>
          </a:p>
        </p:txBody>
      </p:sp>
      <p:sp>
        <p:nvSpPr>
          <p:cNvPr id="4" name="Google Shape;2256;p66">
            <a:extLst>
              <a:ext uri="{FF2B5EF4-FFF2-40B4-BE49-F238E27FC236}">
                <a16:creationId xmlns:a16="http://schemas.microsoft.com/office/drawing/2014/main" id="{EDDE4BA0-B2F5-7F1D-15D6-3F25590947EE}"/>
              </a:ext>
            </a:extLst>
          </p:cNvPr>
          <p:cNvSpPr txBox="1">
            <a:spLocks/>
          </p:cNvSpPr>
          <p:nvPr/>
        </p:nvSpPr>
        <p:spPr>
          <a:xfrm>
            <a:off x="140176" y="2872819"/>
            <a:ext cx="4335325" cy="1921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just"/>
            <a:r>
              <a:rPr lang="en-US" sz="1100"/>
              <a:t>The Full Features approach is a method of applying the ML algorithm (with default hyperparameters) on a dataset that has been preprocessed with all relevant features that are available at the triage, MinMax scaling and one-hot encoding. The modelling outcomes of this approach varied, with LR and RF outperforming the benchmark scores, while GB and MLP fell short of the benchmark. </a:t>
            </a:r>
          </a:p>
          <a:p>
            <a:pPr marL="0" indent="0" algn="just"/>
            <a:r>
              <a:rPr lang="en-US" sz="1100"/>
              <a:t>​</a:t>
            </a:r>
          </a:p>
          <a:p>
            <a:pPr marL="0" indent="0" algn="just"/>
            <a:r>
              <a:rPr lang="en-US" sz="1100"/>
              <a:t>After hyperparameter tuning, the best model results for LR, RF, GB &amp; MLP all achieved slightly better results than the benchmark results in terms of AUROC, AUPRC, Sensitivity and Specificity. The</a:t>
            </a:r>
            <a:endParaRPr lang="en-US" sz="1400"/>
          </a:p>
        </p:txBody>
      </p:sp>
      <p:graphicFrame>
        <p:nvGraphicFramePr>
          <p:cNvPr id="7" name="Table 6">
            <a:extLst>
              <a:ext uri="{FF2B5EF4-FFF2-40B4-BE49-F238E27FC236}">
                <a16:creationId xmlns:a16="http://schemas.microsoft.com/office/drawing/2014/main" id="{26FF45BC-84E3-318E-00F9-C07B24C149E3}"/>
              </a:ext>
            </a:extLst>
          </p:cNvPr>
          <p:cNvGraphicFramePr>
            <a:graphicFrameLocks noGrp="1"/>
          </p:cNvGraphicFramePr>
          <p:nvPr>
            <p:extLst>
              <p:ext uri="{D42A27DB-BD31-4B8C-83A1-F6EECF244321}">
                <p14:modId xmlns:p14="http://schemas.microsoft.com/office/powerpoint/2010/main" val="2622357861"/>
              </p:ext>
            </p:extLst>
          </p:nvPr>
        </p:nvGraphicFramePr>
        <p:xfrm>
          <a:off x="79200" y="795221"/>
          <a:ext cx="8985598" cy="1776496"/>
        </p:xfrm>
        <a:graphic>
          <a:graphicData uri="http://schemas.openxmlformats.org/drawingml/2006/table">
            <a:tbl>
              <a:tblPr>
                <a:tableStyleId>{D1FEE5DC-711E-4C37-8FEF-4D292C210767}</a:tableStyleId>
              </a:tblPr>
              <a:tblGrid>
                <a:gridCol w="376539">
                  <a:extLst>
                    <a:ext uri="{9D8B030D-6E8A-4147-A177-3AD203B41FA5}">
                      <a16:colId xmlns:a16="http://schemas.microsoft.com/office/drawing/2014/main" val="3596011796"/>
                    </a:ext>
                  </a:extLst>
                </a:gridCol>
                <a:gridCol w="596192">
                  <a:extLst>
                    <a:ext uri="{9D8B030D-6E8A-4147-A177-3AD203B41FA5}">
                      <a16:colId xmlns:a16="http://schemas.microsoft.com/office/drawing/2014/main" val="1896776187"/>
                    </a:ext>
                  </a:extLst>
                </a:gridCol>
                <a:gridCol w="470676">
                  <a:extLst>
                    <a:ext uri="{9D8B030D-6E8A-4147-A177-3AD203B41FA5}">
                      <a16:colId xmlns:a16="http://schemas.microsoft.com/office/drawing/2014/main" val="2266536159"/>
                    </a:ext>
                  </a:extLst>
                </a:gridCol>
                <a:gridCol w="408648">
                  <a:extLst>
                    <a:ext uri="{9D8B030D-6E8A-4147-A177-3AD203B41FA5}">
                      <a16:colId xmlns:a16="http://schemas.microsoft.com/office/drawing/2014/main" val="361492693"/>
                    </a:ext>
                  </a:extLst>
                </a:gridCol>
                <a:gridCol w="572659">
                  <a:extLst>
                    <a:ext uri="{9D8B030D-6E8A-4147-A177-3AD203B41FA5}">
                      <a16:colId xmlns:a16="http://schemas.microsoft.com/office/drawing/2014/main" val="636372082"/>
                    </a:ext>
                  </a:extLst>
                </a:gridCol>
                <a:gridCol w="454625">
                  <a:extLst>
                    <a:ext uri="{9D8B030D-6E8A-4147-A177-3AD203B41FA5}">
                      <a16:colId xmlns:a16="http://schemas.microsoft.com/office/drawing/2014/main" val="1042614371"/>
                    </a:ext>
                  </a:extLst>
                </a:gridCol>
                <a:gridCol w="399425">
                  <a:extLst>
                    <a:ext uri="{9D8B030D-6E8A-4147-A177-3AD203B41FA5}">
                      <a16:colId xmlns:a16="http://schemas.microsoft.com/office/drawing/2014/main" val="2630105852"/>
                    </a:ext>
                  </a:extLst>
                </a:gridCol>
                <a:gridCol w="556969">
                  <a:extLst>
                    <a:ext uri="{9D8B030D-6E8A-4147-A177-3AD203B41FA5}">
                      <a16:colId xmlns:a16="http://schemas.microsoft.com/office/drawing/2014/main" val="3877358534"/>
                    </a:ext>
                  </a:extLst>
                </a:gridCol>
                <a:gridCol w="486005">
                  <a:extLst>
                    <a:ext uri="{9D8B030D-6E8A-4147-A177-3AD203B41FA5}">
                      <a16:colId xmlns:a16="http://schemas.microsoft.com/office/drawing/2014/main" val="926226624"/>
                    </a:ext>
                  </a:extLst>
                </a:gridCol>
                <a:gridCol w="383734">
                  <a:extLst>
                    <a:ext uri="{9D8B030D-6E8A-4147-A177-3AD203B41FA5}">
                      <a16:colId xmlns:a16="http://schemas.microsoft.com/office/drawing/2014/main" val="718287519"/>
                    </a:ext>
                  </a:extLst>
                </a:gridCol>
                <a:gridCol w="566232">
                  <a:extLst>
                    <a:ext uri="{9D8B030D-6E8A-4147-A177-3AD203B41FA5}">
                      <a16:colId xmlns:a16="http://schemas.microsoft.com/office/drawing/2014/main" val="3530415137"/>
                    </a:ext>
                  </a:extLst>
                </a:gridCol>
                <a:gridCol w="424217">
                  <a:extLst>
                    <a:ext uri="{9D8B030D-6E8A-4147-A177-3AD203B41FA5}">
                      <a16:colId xmlns:a16="http://schemas.microsoft.com/office/drawing/2014/main" val="1009899748"/>
                    </a:ext>
                  </a:extLst>
                </a:gridCol>
                <a:gridCol w="436261">
                  <a:extLst>
                    <a:ext uri="{9D8B030D-6E8A-4147-A177-3AD203B41FA5}">
                      <a16:colId xmlns:a16="http://schemas.microsoft.com/office/drawing/2014/main" val="3715788149"/>
                    </a:ext>
                  </a:extLst>
                </a:gridCol>
                <a:gridCol w="573989">
                  <a:extLst>
                    <a:ext uri="{9D8B030D-6E8A-4147-A177-3AD203B41FA5}">
                      <a16:colId xmlns:a16="http://schemas.microsoft.com/office/drawing/2014/main" val="1619393412"/>
                    </a:ext>
                  </a:extLst>
                </a:gridCol>
                <a:gridCol w="416457">
                  <a:extLst>
                    <a:ext uri="{9D8B030D-6E8A-4147-A177-3AD203B41FA5}">
                      <a16:colId xmlns:a16="http://schemas.microsoft.com/office/drawing/2014/main" val="391318448"/>
                    </a:ext>
                  </a:extLst>
                </a:gridCol>
                <a:gridCol w="343772">
                  <a:extLst>
                    <a:ext uri="{9D8B030D-6E8A-4147-A177-3AD203B41FA5}">
                      <a16:colId xmlns:a16="http://schemas.microsoft.com/office/drawing/2014/main" val="3887164338"/>
                    </a:ext>
                  </a:extLst>
                </a:gridCol>
                <a:gridCol w="547200">
                  <a:extLst>
                    <a:ext uri="{9D8B030D-6E8A-4147-A177-3AD203B41FA5}">
                      <a16:colId xmlns:a16="http://schemas.microsoft.com/office/drawing/2014/main" val="265108702"/>
                    </a:ext>
                  </a:extLst>
                </a:gridCol>
                <a:gridCol w="482400">
                  <a:extLst>
                    <a:ext uri="{9D8B030D-6E8A-4147-A177-3AD203B41FA5}">
                      <a16:colId xmlns:a16="http://schemas.microsoft.com/office/drawing/2014/main" val="156211077"/>
                    </a:ext>
                  </a:extLst>
                </a:gridCol>
                <a:gridCol w="489598">
                  <a:extLst>
                    <a:ext uri="{9D8B030D-6E8A-4147-A177-3AD203B41FA5}">
                      <a16:colId xmlns:a16="http://schemas.microsoft.com/office/drawing/2014/main" val="222189445"/>
                    </a:ext>
                  </a:extLst>
                </a:gridCol>
              </a:tblGrid>
              <a:tr h="222062">
                <a:tc>
                  <a:txBody>
                    <a:bodyPr/>
                    <a:lstStyle/>
                    <a:p>
                      <a:r>
                        <a:rPr lang="en-US" sz="1000">
                          <a:effectLst/>
                        </a:rPr>
                        <a:t>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gridSpan="3">
                  <a:txBody>
                    <a:bodyPr/>
                    <a:lstStyle/>
                    <a:p>
                      <a:pPr algn="ctr"/>
                      <a:r>
                        <a:rPr lang="en-US" sz="1000">
                          <a:effectLst/>
                        </a:rPr>
                        <a:t>Threshold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AUROC</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AUPRC</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SENSITIVITY</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algn="ctr"/>
                      <a:r>
                        <a:rPr lang="en-US" sz="1000">
                          <a:effectLst/>
                        </a:rPr>
                        <a:t>SPECIFICITY</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algn="ctr"/>
                      <a:r>
                        <a:rPr lang="en-US" sz="1000">
                          <a:effectLst/>
                        </a:rPr>
                        <a:t>TRAINING TIME </a:t>
                      </a:r>
                      <a:r>
                        <a:rPr lang="en-US" sz="800">
                          <a:effectLst/>
                        </a:rPr>
                        <a:t>(</a:t>
                      </a:r>
                      <a:r>
                        <a:rPr lang="en-US" sz="800" i="1">
                          <a:effectLst/>
                        </a:rPr>
                        <a:t>seconds</a:t>
                      </a:r>
                      <a:r>
                        <a:rPr lang="en-US" sz="800">
                          <a:effectLst/>
                        </a:rPr>
                        <a:t>)</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9292602"/>
                  </a:ext>
                </a:extLst>
              </a:tr>
              <a:tr h="444124">
                <a:tc>
                  <a:txBody>
                    <a:bodyPr/>
                    <a:lstStyle/>
                    <a:p>
                      <a:endParaRPr lang="en-US" sz="1000">
                        <a:effectLst/>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effectLst/>
                        </a:rPr>
                        <a:t>Full Features</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r>
                        <a:rPr lang="en-US" sz="800"/>
                        <a:t>Best Model</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2530439404"/>
                  </a:ext>
                </a:extLst>
              </a:tr>
              <a:tr h="222062">
                <a:tc>
                  <a:txBody>
                    <a:bodyPr/>
                    <a:lstStyle/>
                    <a:p>
                      <a:r>
                        <a:rPr lang="en-US" sz="1000">
                          <a:effectLst/>
                        </a:rPr>
                        <a:t>LR</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0.443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0.452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0.445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0.806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0.814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0.814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0.774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0.783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0.783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0.746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0.755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0.718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0.729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0.722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6.074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rgbClr val="000000"/>
                          </a:solidFill>
                        </a:rPr>
                        <a:t>5.159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US" sz="1000">
                          <a:solidFill>
                            <a:schemeClr val="bg1">
                              <a:lumMod val="65000"/>
                            </a:schemeClr>
                          </a:solidFill>
                        </a:rPr>
                        <a:t>20.138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1145455634"/>
                  </a:ext>
                </a:extLst>
              </a:tr>
              <a:tr h="222062">
                <a:tc>
                  <a:txBody>
                    <a:bodyPr/>
                    <a:lstStyle/>
                    <a:p>
                      <a:r>
                        <a:rPr lang="en-US" sz="1000">
                          <a:effectLst/>
                        </a:rPr>
                        <a:t>RF</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0.484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0.500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0.489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0.819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0.820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0.825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0.790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0.788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0.799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0.758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0.758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0.728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0.736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71.495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97.808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99.694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80999411"/>
                  </a:ext>
                </a:extLst>
              </a:tr>
              <a:tr h="222062">
                <a:tc>
                  <a:txBody>
                    <a:bodyPr/>
                    <a:lstStyle/>
                    <a:p>
                      <a:r>
                        <a:rPr lang="en-US" sz="1000">
                          <a:effectLst/>
                        </a:rPr>
                        <a:t>GB</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0.483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0.497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0.484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0.819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0.818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0.827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0.796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0.791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0.802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0.747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0.737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0.751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0.732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marR="0" algn="ctr" rtl="0">
                        <a:lnSpc>
                          <a:spcPct val="100000"/>
                        </a:lnSpc>
                        <a:spcBef>
                          <a:spcPts val="0"/>
                        </a:spcBef>
                        <a:spcAft>
                          <a:spcPts val="0"/>
                        </a:spcAft>
                        <a:buClr>
                          <a:srgbClr val="000000"/>
                        </a:buClr>
                        <a:buFont typeface="Arial"/>
                      </a:pPr>
                      <a:r>
                        <a:rPr lang="en-US" sz="1000" b="0" i="0" u="none" strike="noStrike" cap="none">
                          <a:solidFill>
                            <a:schemeClr val="bg1">
                              <a:lumMod val="65000"/>
                            </a:schemeClr>
                          </a:solidFill>
                          <a:latin typeface="Arial"/>
                          <a:cs typeface="Arial"/>
                          <a:sym typeface="Arial"/>
                        </a:rPr>
                        <a:t>0.745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1000">
                          <a:solidFill>
                            <a:schemeClr val="bg1">
                              <a:lumMod val="50000"/>
                            </a:schemeClr>
                          </a:solidFill>
                        </a:rPr>
                        <a:t>67.668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108.119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287.404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3735456416"/>
                  </a:ext>
                </a:extLst>
              </a:tr>
              <a:tr h="222062">
                <a:tc>
                  <a:txBody>
                    <a:bodyPr/>
                    <a:lstStyle/>
                    <a:p>
                      <a:r>
                        <a:rPr lang="en-US" sz="1000">
                          <a:effectLst/>
                        </a:rPr>
                        <a:t>MLP</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0.445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0.460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0.526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0.822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0.816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0.825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0.800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0.787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0.800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0.751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0.752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0.738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0.734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0.739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50000"/>
                            </a:schemeClr>
                          </a:solidFill>
                        </a:rPr>
                        <a:t>48.636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749.615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182.499</a:t>
                      </a:r>
                      <a:endParaRPr lang="en-US" sz="1000">
                        <a:solidFill>
                          <a:schemeClr val="bg1">
                            <a:lumMod val="65000"/>
                          </a:schemeClr>
                        </a:solidFill>
                        <a:highlight>
                          <a:srgbClr val="FFFF00"/>
                        </a:highlight>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3727736012"/>
                  </a:ext>
                </a:extLst>
              </a:tr>
              <a:tr h="222062">
                <a:tc>
                  <a:txBody>
                    <a:bodyPr/>
                    <a:lstStyle/>
                    <a:p>
                      <a:r>
                        <a:rPr lang="en-US" sz="1000">
                          <a:effectLst/>
                        </a:rPr>
                        <a:t>CB</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0.480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0.472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marR="0" algn="ctr" rtl="0">
                        <a:lnSpc>
                          <a:spcPct val="100000"/>
                        </a:lnSpc>
                        <a:spcBef>
                          <a:spcPts val="0"/>
                        </a:spcBef>
                        <a:spcAft>
                          <a:spcPts val="0"/>
                        </a:spcAft>
                        <a:buClr>
                          <a:srgbClr val="000000"/>
                        </a:buClr>
                        <a:buFont typeface="Arial"/>
                      </a:pPr>
                      <a:r>
                        <a:rPr lang="en-US" sz="1000" b="0" i="0" u="none" strike="noStrike" cap="none">
                          <a:solidFill>
                            <a:schemeClr val="bg1">
                              <a:lumMod val="65000"/>
                            </a:schemeClr>
                          </a:solidFill>
                          <a:latin typeface="Arial"/>
                          <a:cs typeface="Arial"/>
                          <a:sym typeface="Arial"/>
                        </a:rPr>
                        <a:t>0.830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1000"/>
                        <a:t>0.835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marR="0" algn="ctr" rtl="0">
                        <a:lnSpc>
                          <a:spcPct val="100000"/>
                        </a:lnSpc>
                        <a:spcBef>
                          <a:spcPts val="0"/>
                        </a:spcBef>
                        <a:spcAft>
                          <a:spcPts val="0"/>
                        </a:spcAft>
                        <a:buClr>
                          <a:srgbClr val="000000"/>
                        </a:buClr>
                        <a:buFont typeface="Arial"/>
                      </a:pPr>
                      <a:r>
                        <a:rPr lang="en-US" sz="1000" b="0" i="0" u="none" strike="noStrike" cap="none">
                          <a:solidFill>
                            <a:schemeClr val="bg1">
                              <a:lumMod val="65000"/>
                            </a:schemeClr>
                          </a:solidFill>
                          <a:latin typeface="Arial"/>
                          <a:cs typeface="Arial"/>
                          <a:sym typeface="Arial"/>
                        </a:rPr>
                        <a:t>0.805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1000"/>
                        <a:t>0.810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marR="0" algn="ctr" rtl="0">
                        <a:lnSpc>
                          <a:spcPct val="100000"/>
                        </a:lnSpc>
                        <a:spcBef>
                          <a:spcPts val="0"/>
                        </a:spcBef>
                        <a:spcAft>
                          <a:spcPts val="0"/>
                        </a:spcAft>
                        <a:buClr>
                          <a:srgbClr val="000000"/>
                        </a:buClr>
                        <a:buFont typeface="Arial"/>
                      </a:pPr>
                      <a:r>
                        <a:rPr lang="en-US" sz="1000" b="0" i="0" u="none" strike="noStrike" cap="none">
                          <a:latin typeface="Arial"/>
                          <a:cs typeface="Arial"/>
                          <a:sym typeface="Arial"/>
                        </a:rPr>
                        <a:t>0.760</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US" sz="1000">
                          <a:solidFill>
                            <a:schemeClr val="bg1">
                              <a:lumMod val="65000"/>
                            </a:schemeClr>
                          </a:solidFill>
                        </a:rPr>
                        <a:t>0.746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0.743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t>0.762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US" sz="1000">
                          <a:solidFill>
                            <a:schemeClr val="bg1">
                              <a:lumMod val="65000"/>
                            </a:schemeClr>
                          </a:solidFill>
                        </a:rPr>
                        <a:t>NA</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50.284</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1000">
                          <a:solidFill>
                            <a:schemeClr val="bg1">
                              <a:lumMod val="65000"/>
                            </a:schemeClr>
                          </a:solidFill>
                        </a:rPr>
                        <a:t>207.35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105194182"/>
                  </a:ext>
                </a:extLst>
              </a:tr>
            </a:tbl>
          </a:graphicData>
        </a:graphic>
      </p:graphicFrame>
      <p:sp>
        <p:nvSpPr>
          <p:cNvPr id="10" name="Rectangle: Rounded Corners 9">
            <a:extLst>
              <a:ext uri="{FF2B5EF4-FFF2-40B4-BE49-F238E27FC236}">
                <a16:creationId xmlns:a16="http://schemas.microsoft.com/office/drawing/2014/main" id="{4DB29B2E-E832-3C2C-E9E4-CC82223FEE8D}"/>
              </a:ext>
            </a:extLst>
          </p:cNvPr>
          <p:cNvSpPr/>
          <p:nvPr/>
        </p:nvSpPr>
        <p:spPr>
          <a:xfrm>
            <a:off x="66500" y="2325600"/>
            <a:ext cx="9007200" cy="274637"/>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2038C6B0-1D58-5FEF-5FBA-D451F39172E7}"/>
              </a:ext>
            </a:extLst>
          </p:cNvPr>
          <p:cNvSpPr/>
          <p:nvPr/>
        </p:nvSpPr>
        <p:spPr>
          <a:xfrm>
            <a:off x="247125" y="2296969"/>
            <a:ext cx="1288800" cy="109681"/>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Best Performing Model</a:t>
            </a:r>
            <a:endParaRPr lang="en-SG" sz="800"/>
          </a:p>
        </p:txBody>
      </p:sp>
      <p:sp>
        <p:nvSpPr>
          <p:cNvPr id="15" name="Google Shape;2256;p66">
            <a:extLst>
              <a:ext uri="{FF2B5EF4-FFF2-40B4-BE49-F238E27FC236}">
                <a16:creationId xmlns:a16="http://schemas.microsoft.com/office/drawing/2014/main" id="{305235C7-0C03-C0B5-9AF4-EA16BD7F337F}"/>
              </a:ext>
            </a:extLst>
          </p:cNvPr>
          <p:cNvSpPr txBox="1">
            <a:spLocks/>
          </p:cNvSpPr>
          <p:nvPr/>
        </p:nvSpPr>
        <p:spPr>
          <a:xfrm>
            <a:off x="4572000" y="2872819"/>
            <a:ext cx="4312800" cy="1921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a:t>best performing model was obtained using the CatBoost Classifier, found from our experiment with </a:t>
            </a:r>
            <a:r>
              <a:rPr lang="en-US" sz="1100" err="1"/>
              <a:t>PyCaret</a:t>
            </a:r>
            <a:r>
              <a:rPr lang="en-US" sz="1100"/>
              <a:t>, which yielded AUROC, AUPRC and Specificity scores of 0.835, 0.810 and 0.762 respectively.​</a:t>
            </a:r>
          </a:p>
          <a:p>
            <a:pPr marL="0" indent="0" algn="l"/>
            <a:endParaRPr lang="en-US" sz="1100"/>
          </a:p>
          <a:p>
            <a:pPr marL="0" indent="0" algn="just"/>
            <a:r>
              <a:rPr lang="en-US" sz="1100"/>
              <a:t>The tuned Logistic Regression Model would be a good choice if a fast runtime is more important than the prediction accuracy. It can be trained in less than 30 seconds with an acceptable 2%-point drop in AUROC and AUPRC scores. The Logistic Regression model is also straightforward to interpret and clearly</a:t>
            </a:r>
          </a:p>
          <a:p>
            <a:pPr marL="0" indent="0" algn="just"/>
            <a:r>
              <a:rPr lang="en-US" sz="1100"/>
              <a:t>articulates how different factors contribute to the prediction. </a:t>
            </a:r>
            <a:endParaRPr lang="en-US" sz="1400"/>
          </a:p>
        </p:txBody>
      </p:sp>
      <p:graphicFrame>
        <p:nvGraphicFramePr>
          <p:cNvPr id="12" name="Table 11">
            <a:extLst>
              <a:ext uri="{FF2B5EF4-FFF2-40B4-BE49-F238E27FC236}">
                <a16:creationId xmlns:a16="http://schemas.microsoft.com/office/drawing/2014/main" id="{8B3F9A8D-7863-2192-06E0-9BDDCAD12A44}"/>
              </a:ext>
            </a:extLst>
          </p:cNvPr>
          <p:cNvGraphicFramePr>
            <a:graphicFrameLocks noGrp="1"/>
          </p:cNvGraphicFramePr>
          <p:nvPr>
            <p:extLst>
              <p:ext uri="{D42A27DB-BD31-4B8C-83A1-F6EECF244321}">
                <p14:modId xmlns:p14="http://schemas.microsoft.com/office/powerpoint/2010/main" val="14088418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3" name="Google Shape;2256;p66">
            <a:extLst>
              <a:ext uri="{FF2B5EF4-FFF2-40B4-BE49-F238E27FC236}">
                <a16:creationId xmlns:a16="http://schemas.microsoft.com/office/drawing/2014/main" id="{2F5520F9-674F-14D1-E893-BC8E380FAA46}"/>
              </a:ext>
            </a:extLst>
          </p:cNvPr>
          <p:cNvSpPr txBox="1">
            <a:spLocks/>
          </p:cNvSpPr>
          <p:nvPr/>
        </p:nvSpPr>
        <p:spPr>
          <a:xfrm>
            <a:off x="0" y="2553409"/>
            <a:ext cx="8840622" cy="224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800">
                <a:solidFill>
                  <a:srgbClr val="000000"/>
                </a:solidFill>
              </a:rPr>
              <a:t>LR: Logistic Regression, RF: Random Forest, GB: Gradient Boosting, MLP: Multi-Layer Perceptron, CB: CatBoost</a:t>
            </a:r>
            <a:endParaRPr lang="en-US" sz="1000">
              <a:solidFill>
                <a:srgbClr val="000000"/>
              </a:solidFill>
            </a:endParaRPr>
          </a:p>
        </p:txBody>
      </p:sp>
    </p:spTree>
    <p:extLst>
      <p:ext uri="{BB962C8B-B14F-4D97-AF65-F5344CB8AC3E}">
        <p14:creationId xmlns:p14="http://schemas.microsoft.com/office/powerpoint/2010/main" val="40293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A16DA-947B-6CDF-BADD-DA227F5DCA0F}"/>
              </a:ext>
            </a:extLst>
          </p:cNvPr>
          <p:cNvSpPr>
            <a:spLocks noGrp="1"/>
          </p:cNvSpPr>
          <p:nvPr>
            <p:ph type="sldNum" sz="quarter" idx="10"/>
          </p:nvPr>
        </p:nvSpPr>
        <p:spPr/>
        <p:txBody>
          <a:bodyPr/>
          <a:lstStyle/>
          <a:p>
            <a:fld id="{1DE5B4C0-6C47-4F0C-9897-26248B249E0D}" type="slidenum">
              <a:rPr lang="en-SG" smtClean="0"/>
              <a:t>11</a:t>
            </a:fld>
            <a:endParaRPr lang="en-SG"/>
          </a:p>
        </p:txBody>
      </p:sp>
      <p:sp>
        <p:nvSpPr>
          <p:cNvPr id="16" name="Rectangle 15">
            <a:extLst>
              <a:ext uri="{FF2B5EF4-FFF2-40B4-BE49-F238E27FC236}">
                <a16:creationId xmlns:a16="http://schemas.microsoft.com/office/drawing/2014/main" id="{A6A335C7-2FA5-4580-EB54-915F9596B4B1}"/>
              </a:ext>
            </a:extLst>
          </p:cNvPr>
          <p:cNvSpPr/>
          <p:nvPr/>
        </p:nvSpPr>
        <p:spPr>
          <a:xfrm>
            <a:off x="175525" y="4554606"/>
            <a:ext cx="608125" cy="163696"/>
          </a:xfrm>
          <a:prstGeom prst="rect">
            <a:avLst/>
          </a:prstGeom>
          <a:solidFill>
            <a:srgbClr val="FFE6D8"/>
          </a:solidFill>
          <a:ln w="12700">
            <a:solidFill>
              <a:schemeClr val="bg1">
                <a:lumMod val="6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33EBA207-E80E-43BE-EBF0-AEBB50F4518E}"/>
              </a:ext>
            </a:extLst>
          </p:cNvPr>
          <p:cNvSpPr/>
          <p:nvPr/>
        </p:nvSpPr>
        <p:spPr>
          <a:xfrm>
            <a:off x="783651" y="4505645"/>
            <a:ext cx="2603935" cy="261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chemeClr val="bg1">
                    <a:lumMod val="50000"/>
                  </a:schemeClr>
                </a:solidFill>
              </a:rPr>
              <a:t>Common feature in at least 2 of the models</a:t>
            </a:r>
          </a:p>
        </p:txBody>
      </p:sp>
      <p:sp>
        <p:nvSpPr>
          <p:cNvPr id="18" name="Rectangle 17">
            <a:extLst>
              <a:ext uri="{FF2B5EF4-FFF2-40B4-BE49-F238E27FC236}">
                <a16:creationId xmlns:a16="http://schemas.microsoft.com/office/drawing/2014/main" id="{7A02A603-792E-9696-CEAC-205E94C8E9D5}"/>
              </a:ext>
            </a:extLst>
          </p:cNvPr>
          <p:cNvSpPr/>
          <p:nvPr/>
        </p:nvSpPr>
        <p:spPr>
          <a:xfrm>
            <a:off x="1719795" y="980073"/>
            <a:ext cx="2603935" cy="261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200" u="sng">
                <a:solidFill>
                  <a:schemeClr val="accent1"/>
                </a:solidFill>
                <a:latin typeface="Oxygen" panose="02000503000000000000" pitchFamily="2" charset="0"/>
              </a:rPr>
              <a:t>Top 10 Important Features</a:t>
            </a:r>
          </a:p>
        </p:txBody>
      </p:sp>
      <p:sp>
        <p:nvSpPr>
          <p:cNvPr id="4" name="Google Shape;2256;p66">
            <a:extLst>
              <a:ext uri="{FF2B5EF4-FFF2-40B4-BE49-F238E27FC236}">
                <a16:creationId xmlns:a16="http://schemas.microsoft.com/office/drawing/2014/main" id="{7640F1DD-5EBF-3958-2D70-3F8F258D1834}"/>
              </a:ext>
            </a:extLst>
          </p:cNvPr>
          <p:cNvSpPr txBox="1">
            <a:spLocks/>
          </p:cNvSpPr>
          <p:nvPr/>
        </p:nvSpPr>
        <p:spPr>
          <a:xfrm>
            <a:off x="5932799" y="980073"/>
            <a:ext cx="3082623" cy="3856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just"/>
            <a:r>
              <a:rPr lang="en-US" sz="1050"/>
              <a:t>The Charlson Comorbidity Index (</a:t>
            </a:r>
            <a:r>
              <a:rPr lang="en-US" sz="1050" i="1"/>
              <a:t>score_CCI</a:t>
            </a:r>
            <a:r>
              <a:rPr lang="en-US" sz="1050"/>
              <a:t>) is strongly influenced by age. Our analysis shows that </a:t>
            </a:r>
            <a:r>
              <a:rPr lang="en-US" sz="1050" i="1"/>
              <a:t>age/score_CCI </a:t>
            </a:r>
            <a:r>
              <a:rPr lang="en-US" sz="1050"/>
              <a:t>and </a:t>
            </a:r>
            <a:r>
              <a:rPr lang="en-US" sz="1050" i="1"/>
              <a:t>triage_acuity </a:t>
            </a:r>
            <a:r>
              <a:rPr lang="en-US" sz="1050"/>
              <a:t>are the top 2 most important predictors of hospitalization in all three models. This is in line with our literature review that identified Age and ED triage category as the most common factors used for hospitalization prediction. We also found that triage readings and prior admissions have a significant impact on the admission outcome for the current visit.</a:t>
            </a:r>
          </a:p>
          <a:p>
            <a:pPr marL="0" indent="0" algn="just"/>
            <a:endParaRPr lang="en-US" sz="1050"/>
          </a:p>
          <a:p>
            <a:pPr marL="0" indent="0" algn="just"/>
            <a:r>
              <a:rPr lang="en-US" sz="1050"/>
              <a:t>Interestingly, the two tree-based models do not really share similar important features as the Logistic Regression for the same prediction task.</a:t>
            </a:r>
          </a:p>
          <a:p>
            <a:pPr marL="0" indent="0" algn="just"/>
            <a:endParaRPr lang="en-US" sz="1050"/>
          </a:p>
          <a:p>
            <a:pPr marL="0" indent="0" algn="just"/>
            <a:r>
              <a:rPr lang="en-US" sz="1050"/>
              <a:t>We also observed that some additional features (marked with *), which were not included in  the original code example, appeared among the top 10 features. Hence, it’s usually worthwhile to experiment with new features to see if they improve model performance. </a:t>
            </a:r>
          </a:p>
        </p:txBody>
      </p:sp>
      <p:sp>
        <p:nvSpPr>
          <p:cNvPr id="11" name="Google Shape;641;p37">
            <a:extLst>
              <a:ext uri="{FF2B5EF4-FFF2-40B4-BE49-F238E27FC236}">
                <a16:creationId xmlns:a16="http://schemas.microsoft.com/office/drawing/2014/main" id="{F7392125-37D5-295B-58F6-856CF70B6872}"/>
              </a:ext>
            </a:extLst>
          </p:cNvPr>
          <p:cNvSpPr txBox="1">
            <a:spLocks noGrp="1"/>
          </p:cNvSpPr>
          <p:nvPr>
            <p:ph type="title"/>
          </p:nvPr>
        </p:nvSpPr>
        <p:spPr>
          <a:xfrm>
            <a:off x="720000" y="179091"/>
            <a:ext cx="7704000" cy="572700"/>
          </a:xfrm>
          <a:prstGeom prst="rect">
            <a:avLst/>
          </a:prstGeom>
        </p:spPr>
        <p:txBody>
          <a:bodyPr spcFirstLastPara="1" wrap="square" lIns="91425" tIns="91425" rIns="91425" bIns="91425" anchor="t" anchorCtr="0">
            <a:noAutofit/>
          </a:bodyPr>
          <a:lstStyle/>
          <a:p>
            <a:r>
              <a:rPr lang="en" sz="3300"/>
              <a:t>Results – Feature Importance</a:t>
            </a:r>
            <a:endParaRPr sz="3300"/>
          </a:p>
        </p:txBody>
      </p:sp>
      <p:graphicFrame>
        <p:nvGraphicFramePr>
          <p:cNvPr id="14" name="Object 13">
            <a:extLst>
              <a:ext uri="{FF2B5EF4-FFF2-40B4-BE49-F238E27FC236}">
                <a16:creationId xmlns:a16="http://schemas.microsoft.com/office/drawing/2014/main" id="{AF4DC282-CFA6-9685-E4D3-81F5A4F47ECA}"/>
              </a:ext>
            </a:extLst>
          </p:cNvPr>
          <p:cNvGraphicFramePr>
            <a:graphicFrameLocks noChangeAspect="1"/>
          </p:cNvGraphicFramePr>
          <p:nvPr>
            <p:extLst>
              <p:ext uri="{D42A27DB-BD31-4B8C-83A1-F6EECF244321}">
                <p14:modId xmlns:p14="http://schemas.microsoft.com/office/powerpoint/2010/main" val="2966949451"/>
              </p:ext>
            </p:extLst>
          </p:nvPr>
        </p:nvGraphicFramePr>
        <p:xfrm>
          <a:off x="176213" y="1290638"/>
          <a:ext cx="5627687" cy="3116262"/>
        </p:xfrm>
        <a:graphic>
          <a:graphicData uri="http://schemas.openxmlformats.org/presentationml/2006/ole">
            <mc:AlternateContent xmlns:mc="http://schemas.openxmlformats.org/markup-compatibility/2006">
              <mc:Choice xmlns:v="urn:schemas-microsoft-com:vml" Requires="v">
                <p:oleObj name="Binary Worksheet" r:id="rId3" imgW="8067541" imgH="2714586" progId="Excel.SheetBinaryMacroEnabled.12">
                  <p:embed/>
                </p:oleObj>
              </mc:Choice>
              <mc:Fallback>
                <p:oleObj name="Binary Worksheet" r:id="rId3" imgW="8067541" imgH="2714586" progId="Excel.SheetBinaryMacroEnabled.12">
                  <p:embed/>
                  <p:pic>
                    <p:nvPicPr>
                      <p:cNvPr id="14" name="Object 13">
                        <a:extLst>
                          <a:ext uri="{FF2B5EF4-FFF2-40B4-BE49-F238E27FC236}">
                            <a16:creationId xmlns:a16="http://schemas.microsoft.com/office/drawing/2014/main" id="{AF4DC282-CFA6-9685-E4D3-81F5A4F47ECA}"/>
                          </a:ext>
                        </a:extLst>
                      </p:cNvPr>
                      <p:cNvPicPr/>
                      <p:nvPr/>
                    </p:nvPicPr>
                    <p:blipFill>
                      <a:blip r:embed="rId4"/>
                      <a:stretch>
                        <a:fillRect/>
                      </a:stretch>
                    </p:blipFill>
                    <p:spPr>
                      <a:xfrm>
                        <a:off x="176213" y="1290638"/>
                        <a:ext cx="5627687" cy="3116262"/>
                      </a:xfrm>
                      <a:prstGeom prst="rect">
                        <a:avLst/>
                      </a:prstGeom>
                    </p:spPr>
                  </p:pic>
                </p:oleObj>
              </mc:Fallback>
            </mc:AlternateContent>
          </a:graphicData>
        </a:graphic>
      </p:graphicFrame>
      <p:graphicFrame>
        <p:nvGraphicFramePr>
          <p:cNvPr id="5" name="Table 4">
            <a:extLst>
              <a:ext uri="{FF2B5EF4-FFF2-40B4-BE49-F238E27FC236}">
                <a16:creationId xmlns:a16="http://schemas.microsoft.com/office/drawing/2014/main" id="{FD76C0ED-4AEA-72D1-57BE-5F3629270BFC}"/>
              </a:ext>
            </a:extLst>
          </p:cNvPr>
          <p:cNvGraphicFramePr>
            <a:graphicFrameLocks noGrp="1"/>
          </p:cNvGraphicFramePr>
          <p:nvPr>
            <p:extLst>
              <p:ext uri="{D42A27DB-BD31-4B8C-83A1-F6EECF244321}">
                <p14:modId xmlns:p14="http://schemas.microsoft.com/office/powerpoint/2010/main" val="14088418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Tree>
    <p:extLst>
      <p:ext uri="{BB962C8B-B14F-4D97-AF65-F5344CB8AC3E}">
        <p14:creationId xmlns:p14="http://schemas.microsoft.com/office/powerpoint/2010/main" val="125301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14" name="Google Shape;914;p41"/>
          <p:cNvGrpSpPr/>
          <p:nvPr/>
        </p:nvGrpSpPr>
        <p:grpSpPr>
          <a:xfrm>
            <a:off x="6236478" y="3505002"/>
            <a:ext cx="429508" cy="491738"/>
            <a:chOff x="1376094" y="1986883"/>
            <a:chExt cx="443523" cy="507784"/>
          </a:xfrm>
        </p:grpSpPr>
        <p:sp>
          <p:nvSpPr>
            <p:cNvPr id="915" name="Google Shape;915;p41"/>
            <p:cNvSpPr/>
            <p:nvPr/>
          </p:nvSpPr>
          <p:spPr>
            <a:xfrm>
              <a:off x="1376094" y="1986883"/>
              <a:ext cx="443523" cy="507784"/>
            </a:xfrm>
            <a:custGeom>
              <a:avLst/>
              <a:gdLst/>
              <a:ahLst/>
              <a:cxnLst/>
              <a:rect l="l" t="t" r="r" b="b"/>
              <a:pathLst>
                <a:path w="9359" h="10715" extrusionOk="0">
                  <a:moveTo>
                    <a:pt x="4595" y="1008"/>
                  </a:moveTo>
                  <a:cubicBezTo>
                    <a:pt x="4559" y="1124"/>
                    <a:pt x="4541" y="1249"/>
                    <a:pt x="4541" y="1374"/>
                  </a:cubicBezTo>
                  <a:cubicBezTo>
                    <a:pt x="4541" y="1499"/>
                    <a:pt x="4559" y="1624"/>
                    <a:pt x="4595" y="1740"/>
                  </a:cubicBezTo>
                  <a:lnTo>
                    <a:pt x="4122" y="1740"/>
                  </a:lnTo>
                  <a:lnTo>
                    <a:pt x="4122" y="1008"/>
                  </a:lnTo>
                  <a:close/>
                  <a:moveTo>
                    <a:pt x="5745" y="482"/>
                  </a:moveTo>
                  <a:cubicBezTo>
                    <a:pt x="6227" y="482"/>
                    <a:pt x="6629" y="874"/>
                    <a:pt x="6629" y="1365"/>
                  </a:cubicBezTo>
                  <a:cubicBezTo>
                    <a:pt x="6629" y="1856"/>
                    <a:pt x="6227" y="2248"/>
                    <a:pt x="5745" y="2248"/>
                  </a:cubicBezTo>
                  <a:cubicBezTo>
                    <a:pt x="5255" y="2248"/>
                    <a:pt x="4862" y="1856"/>
                    <a:pt x="4862" y="1365"/>
                  </a:cubicBezTo>
                  <a:cubicBezTo>
                    <a:pt x="4862" y="874"/>
                    <a:pt x="5255" y="482"/>
                    <a:pt x="5745" y="482"/>
                  </a:cubicBezTo>
                  <a:close/>
                  <a:moveTo>
                    <a:pt x="6111" y="2498"/>
                  </a:moveTo>
                  <a:lnTo>
                    <a:pt x="6111" y="2935"/>
                  </a:lnTo>
                  <a:lnTo>
                    <a:pt x="5380" y="2935"/>
                  </a:lnTo>
                  <a:lnTo>
                    <a:pt x="5380" y="2498"/>
                  </a:lnTo>
                  <a:cubicBezTo>
                    <a:pt x="5496" y="2534"/>
                    <a:pt x="5612" y="2552"/>
                    <a:pt x="5745" y="2552"/>
                  </a:cubicBezTo>
                  <a:cubicBezTo>
                    <a:pt x="5870" y="2552"/>
                    <a:pt x="5995" y="2534"/>
                    <a:pt x="6111" y="2498"/>
                  </a:cubicBezTo>
                  <a:close/>
                  <a:moveTo>
                    <a:pt x="6111" y="7592"/>
                  </a:moveTo>
                  <a:lnTo>
                    <a:pt x="6111" y="7976"/>
                  </a:lnTo>
                  <a:lnTo>
                    <a:pt x="5380" y="7976"/>
                  </a:lnTo>
                  <a:lnTo>
                    <a:pt x="5380" y="7592"/>
                  </a:lnTo>
                  <a:close/>
                  <a:moveTo>
                    <a:pt x="6620" y="8288"/>
                  </a:moveTo>
                  <a:cubicBezTo>
                    <a:pt x="6629" y="8288"/>
                    <a:pt x="6629" y="8288"/>
                    <a:pt x="6629" y="8297"/>
                  </a:cubicBezTo>
                  <a:lnTo>
                    <a:pt x="6629" y="8663"/>
                  </a:lnTo>
                  <a:lnTo>
                    <a:pt x="4871" y="8663"/>
                  </a:lnTo>
                  <a:lnTo>
                    <a:pt x="4871" y="8297"/>
                  </a:lnTo>
                  <a:cubicBezTo>
                    <a:pt x="4871" y="8288"/>
                    <a:pt x="4880" y="8288"/>
                    <a:pt x="4889" y="8288"/>
                  </a:cubicBezTo>
                  <a:close/>
                  <a:moveTo>
                    <a:pt x="6736" y="8975"/>
                  </a:moveTo>
                  <a:lnTo>
                    <a:pt x="7440" y="9448"/>
                  </a:lnTo>
                  <a:cubicBezTo>
                    <a:pt x="7655" y="9590"/>
                    <a:pt x="7887" y="9688"/>
                    <a:pt x="8136" y="9751"/>
                  </a:cubicBezTo>
                  <a:lnTo>
                    <a:pt x="9011" y="9974"/>
                  </a:lnTo>
                  <a:lnTo>
                    <a:pt x="9019" y="9974"/>
                  </a:lnTo>
                  <a:cubicBezTo>
                    <a:pt x="9019" y="9983"/>
                    <a:pt x="9019" y="9983"/>
                    <a:pt x="9019" y="9992"/>
                  </a:cubicBezTo>
                  <a:lnTo>
                    <a:pt x="8966" y="10215"/>
                  </a:lnTo>
                  <a:cubicBezTo>
                    <a:pt x="8939" y="10322"/>
                    <a:pt x="8841" y="10402"/>
                    <a:pt x="8725" y="10402"/>
                  </a:cubicBezTo>
                  <a:lnTo>
                    <a:pt x="4943" y="10402"/>
                  </a:lnTo>
                  <a:cubicBezTo>
                    <a:pt x="4675" y="10402"/>
                    <a:pt x="4452" y="10206"/>
                    <a:pt x="4407" y="9947"/>
                  </a:cubicBezTo>
                  <a:lnTo>
                    <a:pt x="4381" y="9778"/>
                  </a:lnTo>
                  <a:cubicBezTo>
                    <a:pt x="4354" y="9635"/>
                    <a:pt x="4398" y="9483"/>
                    <a:pt x="4479" y="9367"/>
                  </a:cubicBezTo>
                  <a:lnTo>
                    <a:pt x="4773" y="8975"/>
                  </a:lnTo>
                  <a:close/>
                  <a:moveTo>
                    <a:pt x="170" y="0"/>
                  </a:moveTo>
                  <a:cubicBezTo>
                    <a:pt x="72" y="0"/>
                    <a:pt x="0" y="81"/>
                    <a:pt x="0" y="170"/>
                  </a:cubicBezTo>
                  <a:lnTo>
                    <a:pt x="0" y="1196"/>
                  </a:lnTo>
                  <a:cubicBezTo>
                    <a:pt x="0" y="1205"/>
                    <a:pt x="0" y="1213"/>
                    <a:pt x="9" y="1213"/>
                  </a:cubicBezTo>
                  <a:cubicBezTo>
                    <a:pt x="57" y="1265"/>
                    <a:pt x="110" y="1286"/>
                    <a:pt x="158" y="1286"/>
                  </a:cubicBezTo>
                  <a:cubicBezTo>
                    <a:pt x="243" y="1286"/>
                    <a:pt x="313" y="1219"/>
                    <a:pt x="313" y="1133"/>
                  </a:cubicBezTo>
                  <a:lnTo>
                    <a:pt x="313" y="420"/>
                  </a:lnTo>
                  <a:cubicBezTo>
                    <a:pt x="313" y="366"/>
                    <a:pt x="357" y="312"/>
                    <a:pt x="420" y="312"/>
                  </a:cubicBezTo>
                  <a:lnTo>
                    <a:pt x="3471" y="312"/>
                  </a:lnTo>
                  <a:cubicBezTo>
                    <a:pt x="3658" y="312"/>
                    <a:pt x="3810" y="473"/>
                    <a:pt x="3810" y="660"/>
                  </a:cubicBezTo>
                  <a:lnTo>
                    <a:pt x="3810" y="2088"/>
                  </a:lnTo>
                  <a:cubicBezTo>
                    <a:pt x="3810" y="2703"/>
                    <a:pt x="3372" y="3212"/>
                    <a:pt x="2766" y="3301"/>
                  </a:cubicBezTo>
                  <a:lnTo>
                    <a:pt x="928" y="3586"/>
                  </a:lnTo>
                  <a:cubicBezTo>
                    <a:pt x="900" y="3592"/>
                    <a:pt x="871" y="3594"/>
                    <a:pt x="842" y="3594"/>
                  </a:cubicBezTo>
                  <a:cubicBezTo>
                    <a:pt x="672" y="3594"/>
                    <a:pt x="501" y="3506"/>
                    <a:pt x="402" y="3346"/>
                  </a:cubicBezTo>
                  <a:cubicBezTo>
                    <a:pt x="339" y="3256"/>
                    <a:pt x="313" y="3158"/>
                    <a:pt x="313" y="3051"/>
                  </a:cubicBezTo>
                  <a:lnTo>
                    <a:pt x="313" y="1865"/>
                  </a:lnTo>
                  <a:cubicBezTo>
                    <a:pt x="313" y="1784"/>
                    <a:pt x="259" y="1713"/>
                    <a:pt x="179" y="1704"/>
                  </a:cubicBezTo>
                  <a:cubicBezTo>
                    <a:pt x="169" y="1702"/>
                    <a:pt x="160" y="1702"/>
                    <a:pt x="151" y="1702"/>
                  </a:cubicBezTo>
                  <a:cubicBezTo>
                    <a:pt x="66" y="1702"/>
                    <a:pt x="0" y="1775"/>
                    <a:pt x="0" y="1856"/>
                  </a:cubicBezTo>
                  <a:lnTo>
                    <a:pt x="0" y="3051"/>
                  </a:lnTo>
                  <a:cubicBezTo>
                    <a:pt x="0" y="3301"/>
                    <a:pt x="107" y="3533"/>
                    <a:pt x="295" y="3694"/>
                  </a:cubicBezTo>
                  <a:cubicBezTo>
                    <a:pt x="455" y="3827"/>
                    <a:pt x="652" y="3899"/>
                    <a:pt x="848" y="3899"/>
                  </a:cubicBezTo>
                  <a:cubicBezTo>
                    <a:pt x="892" y="3899"/>
                    <a:pt x="937" y="3899"/>
                    <a:pt x="982" y="3890"/>
                  </a:cubicBezTo>
                  <a:lnTo>
                    <a:pt x="2819" y="3604"/>
                  </a:lnTo>
                  <a:cubicBezTo>
                    <a:pt x="3176" y="3551"/>
                    <a:pt x="3506" y="3363"/>
                    <a:pt x="3747" y="3087"/>
                  </a:cubicBezTo>
                  <a:cubicBezTo>
                    <a:pt x="3988" y="2810"/>
                    <a:pt x="4122" y="2453"/>
                    <a:pt x="4122" y="2079"/>
                  </a:cubicBezTo>
                  <a:lnTo>
                    <a:pt x="4122" y="2034"/>
                  </a:lnTo>
                  <a:lnTo>
                    <a:pt x="4755" y="2034"/>
                  </a:lnTo>
                  <a:cubicBezTo>
                    <a:pt x="4836" y="2150"/>
                    <a:pt x="4943" y="2257"/>
                    <a:pt x="5059" y="2338"/>
                  </a:cubicBezTo>
                  <a:lnTo>
                    <a:pt x="5059" y="2962"/>
                  </a:lnTo>
                  <a:cubicBezTo>
                    <a:pt x="4746" y="3042"/>
                    <a:pt x="4488" y="3301"/>
                    <a:pt x="4407" y="3631"/>
                  </a:cubicBezTo>
                  <a:cubicBezTo>
                    <a:pt x="4265" y="4184"/>
                    <a:pt x="4247" y="4755"/>
                    <a:pt x="4345" y="5317"/>
                  </a:cubicBezTo>
                  <a:lnTo>
                    <a:pt x="4470" y="6031"/>
                  </a:lnTo>
                  <a:cubicBezTo>
                    <a:pt x="4488" y="6111"/>
                    <a:pt x="4550" y="6174"/>
                    <a:pt x="4630" y="6174"/>
                  </a:cubicBezTo>
                  <a:cubicBezTo>
                    <a:pt x="4728" y="6165"/>
                    <a:pt x="4800" y="6075"/>
                    <a:pt x="4782" y="5986"/>
                  </a:cubicBezTo>
                  <a:lnTo>
                    <a:pt x="4648" y="5264"/>
                  </a:lnTo>
                  <a:cubicBezTo>
                    <a:pt x="4559" y="4746"/>
                    <a:pt x="4577" y="4220"/>
                    <a:pt x="4711" y="3702"/>
                  </a:cubicBezTo>
                  <a:cubicBezTo>
                    <a:pt x="4773" y="3435"/>
                    <a:pt x="5023" y="3247"/>
                    <a:pt x="5299" y="3247"/>
                  </a:cubicBezTo>
                  <a:lnTo>
                    <a:pt x="5995" y="3247"/>
                  </a:lnTo>
                  <a:cubicBezTo>
                    <a:pt x="6263" y="3247"/>
                    <a:pt x="6504" y="3417"/>
                    <a:pt x="6584" y="3667"/>
                  </a:cubicBezTo>
                  <a:cubicBezTo>
                    <a:pt x="6611" y="3738"/>
                    <a:pt x="6620" y="3818"/>
                    <a:pt x="6620" y="3890"/>
                  </a:cubicBezTo>
                  <a:lnTo>
                    <a:pt x="6468" y="7083"/>
                  </a:lnTo>
                  <a:cubicBezTo>
                    <a:pt x="6459" y="7182"/>
                    <a:pt x="6379" y="7262"/>
                    <a:pt x="6272" y="7262"/>
                  </a:cubicBezTo>
                  <a:lnTo>
                    <a:pt x="5166" y="7262"/>
                  </a:lnTo>
                  <a:cubicBezTo>
                    <a:pt x="5067" y="7262"/>
                    <a:pt x="4996" y="7191"/>
                    <a:pt x="4978" y="7101"/>
                  </a:cubicBezTo>
                  <a:lnTo>
                    <a:pt x="4907" y="6718"/>
                  </a:lnTo>
                  <a:cubicBezTo>
                    <a:pt x="4899" y="6640"/>
                    <a:pt x="4830" y="6589"/>
                    <a:pt x="4760" y="6589"/>
                  </a:cubicBezTo>
                  <a:cubicBezTo>
                    <a:pt x="4749" y="6589"/>
                    <a:pt x="4739" y="6591"/>
                    <a:pt x="4728" y="6593"/>
                  </a:cubicBezTo>
                  <a:cubicBezTo>
                    <a:pt x="4639" y="6602"/>
                    <a:pt x="4586" y="6682"/>
                    <a:pt x="4604" y="6771"/>
                  </a:cubicBezTo>
                  <a:lnTo>
                    <a:pt x="4666" y="7155"/>
                  </a:lnTo>
                  <a:cubicBezTo>
                    <a:pt x="4702" y="7369"/>
                    <a:pt x="4862" y="7521"/>
                    <a:pt x="5059" y="7565"/>
                  </a:cubicBezTo>
                  <a:lnTo>
                    <a:pt x="5059" y="7976"/>
                  </a:lnTo>
                  <a:lnTo>
                    <a:pt x="4862" y="7976"/>
                  </a:lnTo>
                  <a:cubicBezTo>
                    <a:pt x="4684" y="7976"/>
                    <a:pt x="4541" y="8118"/>
                    <a:pt x="4541" y="8297"/>
                  </a:cubicBezTo>
                  <a:lnTo>
                    <a:pt x="4541" y="8770"/>
                  </a:lnTo>
                  <a:lnTo>
                    <a:pt x="4229" y="9180"/>
                  </a:lnTo>
                  <a:cubicBezTo>
                    <a:pt x="4086" y="9367"/>
                    <a:pt x="4033" y="9608"/>
                    <a:pt x="4068" y="9831"/>
                  </a:cubicBezTo>
                  <a:lnTo>
                    <a:pt x="4095" y="10001"/>
                  </a:lnTo>
                  <a:cubicBezTo>
                    <a:pt x="4166" y="10411"/>
                    <a:pt x="4523" y="10714"/>
                    <a:pt x="4934" y="10714"/>
                  </a:cubicBezTo>
                  <a:lnTo>
                    <a:pt x="8743" y="10714"/>
                  </a:lnTo>
                  <a:cubicBezTo>
                    <a:pt x="8993" y="10714"/>
                    <a:pt x="9216" y="10536"/>
                    <a:pt x="9278" y="10286"/>
                  </a:cubicBezTo>
                  <a:lnTo>
                    <a:pt x="9341" y="10072"/>
                  </a:lnTo>
                  <a:cubicBezTo>
                    <a:pt x="9358" y="9983"/>
                    <a:pt x="9350" y="9894"/>
                    <a:pt x="9305" y="9813"/>
                  </a:cubicBezTo>
                  <a:cubicBezTo>
                    <a:pt x="9251" y="9742"/>
                    <a:pt x="9180" y="9688"/>
                    <a:pt x="9100" y="9671"/>
                  </a:cubicBezTo>
                  <a:lnTo>
                    <a:pt x="8226" y="9448"/>
                  </a:lnTo>
                  <a:cubicBezTo>
                    <a:pt x="8011" y="9394"/>
                    <a:pt x="7806" y="9305"/>
                    <a:pt x="7619" y="9189"/>
                  </a:cubicBezTo>
                  <a:lnTo>
                    <a:pt x="6941" y="8734"/>
                  </a:lnTo>
                  <a:lnTo>
                    <a:pt x="6941" y="8297"/>
                  </a:lnTo>
                  <a:cubicBezTo>
                    <a:pt x="6941" y="8118"/>
                    <a:pt x="6798" y="7976"/>
                    <a:pt x="6620" y="7976"/>
                  </a:cubicBezTo>
                  <a:lnTo>
                    <a:pt x="6423" y="7976"/>
                  </a:lnTo>
                  <a:lnTo>
                    <a:pt x="6423" y="7538"/>
                  </a:lnTo>
                  <a:cubicBezTo>
                    <a:pt x="6620" y="7485"/>
                    <a:pt x="6771" y="7307"/>
                    <a:pt x="6780" y="7083"/>
                  </a:cubicBezTo>
                  <a:lnTo>
                    <a:pt x="6932" y="3908"/>
                  </a:lnTo>
                  <a:cubicBezTo>
                    <a:pt x="6941" y="3809"/>
                    <a:pt x="6932" y="3720"/>
                    <a:pt x="6905" y="3631"/>
                  </a:cubicBezTo>
                  <a:cubicBezTo>
                    <a:pt x="6843" y="3363"/>
                    <a:pt x="6655" y="3149"/>
                    <a:pt x="6423" y="3033"/>
                  </a:cubicBezTo>
                  <a:lnTo>
                    <a:pt x="6423" y="2346"/>
                  </a:lnTo>
                  <a:cubicBezTo>
                    <a:pt x="6745" y="2132"/>
                    <a:pt x="6950" y="1758"/>
                    <a:pt x="6941" y="1347"/>
                  </a:cubicBezTo>
                  <a:cubicBezTo>
                    <a:pt x="6932" y="705"/>
                    <a:pt x="6406" y="188"/>
                    <a:pt x="5772" y="179"/>
                  </a:cubicBezTo>
                  <a:cubicBezTo>
                    <a:pt x="5763" y="178"/>
                    <a:pt x="5755" y="178"/>
                    <a:pt x="5746" y="178"/>
                  </a:cubicBezTo>
                  <a:cubicBezTo>
                    <a:pt x="5338" y="178"/>
                    <a:pt x="4983" y="382"/>
                    <a:pt x="4764" y="696"/>
                  </a:cubicBezTo>
                  <a:lnTo>
                    <a:pt x="4140" y="696"/>
                  </a:lnTo>
                  <a:lnTo>
                    <a:pt x="4140" y="660"/>
                  </a:lnTo>
                  <a:cubicBezTo>
                    <a:pt x="4140" y="295"/>
                    <a:pt x="3845" y="0"/>
                    <a:pt x="3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624226" y="2027875"/>
              <a:ext cx="47864" cy="47390"/>
            </a:xfrm>
            <a:custGeom>
              <a:avLst/>
              <a:gdLst/>
              <a:ahLst/>
              <a:cxnLst/>
              <a:rect l="l" t="t" r="r" b="b"/>
              <a:pathLst>
                <a:path w="1010" h="1000" extrusionOk="0">
                  <a:moveTo>
                    <a:pt x="509" y="313"/>
                  </a:moveTo>
                  <a:cubicBezTo>
                    <a:pt x="608" y="313"/>
                    <a:pt x="697" y="393"/>
                    <a:pt x="697" y="500"/>
                  </a:cubicBezTo>
                  <a:cubicBezTo>
                    <a:pt x="697" y="607"/>
                    <a:pt x="608" y="687"/>
                    <a:pt x="509" y="687"/>
                  </a:cubicBezTo>
                  <a:cubicBezTo>
                    <a:pt x="402" y="687"/>
                    <a:pt x="313" y="607"/>
                    <a:pt x="313" y="500"/>
                  </a:cubicBezTo>
                  <a:cubicBezTo>
                    <a:pt x="313" y="393"/>
                    <a:pt x="402" y="313"/>
                    <a:pt x="509" y="313"/>
                  </a:cubicBezTo>
                  <a:close/>
                  <a:moveTo>
                    <a:pt x="509" y="1"/>
                  </a:moveTo>
                  <a:cubicBezTo>
                    <a:pt x="233" y="1"/>
                    <a:pt x="1" y="224"/>
                    <a:pt x="1" y="500"/>
                  </a:cubicBezTo>
                  <a:cubicBezTo>
                    <a:pt x="1" y="777"/>
                    <a:pt x="233" y="1000"/>
                    <a:pt x="509" y="1000"/>
                  </a:cubicBezTo>
                  <a:cubicBezTo>
                    <a:pt x="786" y="1000"/>
                    <a:pt x="1009" y="777"/>
                    <a:pt x="1009" y="500"/>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41;p37">
            <a:extLst>
              <a:ext uri="{FF2B5EF4-FFF2-40B4-BE49-F238E27FC236}">
                <a16:creationId xmlns:a16="http://schemas.microsoft.com/office/drawing/2014/main" id="{ED146935-D827-7FE5-E426-F4A3B72FCBAF}"/>
              </a:ext>
            </a:extLst>
          </p:cNvPr>
          <p:cNvSpPr txBox="1">
            <a:spLocks noGrp="1"/>
          </p:cNvSpPr>
          <p:nvPr>
            <p:ph type="title"/>
          </p:nvPr>
        </p:nvSpPr>
        <p:spPr>
          <a:xfrm>
            <a:off x="719999" y="242584"/>
            <a:ext cx="7287179" cy="4740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2" name="Slide Number Placeholder 1">
            <a:extLst>
              <a:ext uri="{FF2B5EF4-FFF2-40B4-BE49-F238E27FC236}">
                <a16:creationId xmlns:a16="http://schemas.microsoft.com/office/drawing/2014/main" id="{672DBA64-5345-66D6-D1D1-678E4163F2F4}"/>
              </a:ext>
            </a:extLst>
          </p:cNvPr>
          <p:cNvSpPr>
            <a:spLocks noGrp="1"/>
          </p:cNvSpPr>
          <p:nvPr>
            <p:ph type="sldNum" sz="quarter" idx="10"/>
          </p:nvPr>
        </p:nvSpPr>
        <p:spPr/>
        <p:txBody>
          <a:bodyPr/>
          <a:lstStyle/>
          <a:p>
            <a:fld id="{1DE5B4C0-6C47-4F0C-9897-26248B249E0D}" type="slidenum">
              <a:rPr lang="en-SG" smtClean="0"/>
              <a:t>12</a:t>
            </a:fld>
            <a:endParaRPr lang="en-SG"/>
          </a:p>
        </p:txBody>
      </p:sp>
      <p:sp>
        <p:nvSpPr>
          <p:cNvPr id="4" name="Google Shape;2256;p66">
            <a:extLst>
              <a:ext uri="{FF2B5EF4-FFF2-40B4-BE49-F238E27FC236}">
                <a16:creationId xmlns:a16="http://schemas.microsoft.com/office/drawing/2014/main" id="{10E4DDE8-4DC1-304B-2A24-5C60082990E8}"/>
              </a:ext>
            </a:extLst>
          </p:cNvPr>
          <p:cNvSpPr txBox="1">
            <a:spLocks/>
          </p:cNvSpPr>
          <p:nvPr/>
        </p:nvSpPr>
        <p:spPr>
          <a:xfrm>
            <a:off x="176958" y="630991"/>
            <a:ext cx="3990498" cy="11549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b="1"/>
              <a:t>Assumptions</a:t>
            </a:r>
          </a:p>
          <a:p>
            <a:pPr marL="0" indent="0" algn="l"/>
            <a:endParaRPr lang="en-US" sz="1000" b="1">
              <a:highlight>
                <a:srgbClr val="FFFF00"/>
              </a:highlight>
            </a:endParaRPr>
          </a:p>
          <a:p>
            <a:pPr marL="182563" indent="-182563" algn="just">
              <a:buFont typeface="Calibri"/>
              <a:buChar char="-"/>
            </a:pPr>
            <a:r>
              <a:rPr lang="en-US" sz="1000"/>
              <a:t>Prediction takes place at the triage and that all variables used in the models are accurate and available at the point of prediction. </a:t>
            </a:r>
          </a:p>
          <a:p>
            <a:pPr marL="182563" indent="-182563" algn="l">
              <a:buFont typeface="Calibri"/>
              <a:buChar char="-"/>
            </a:pPr>
            <a:r>
              <a:rPr lang="en-US" sz="1000"/>
              <a:t>Insurance information was collected upon hospitalization and unavailable at ED triage. Thus, this variable was not used for our ML task as it results in data leakage.</a:t>
            </a:r>
          </a:p>
          <a:p>
            <a:pPr marL="182563" indent="-182563" algn="l">
              <a:buFont typeface="Calibri"/>
              <a:buChar char="-"/>
            </a:pPr>
            <a:endParaRPr lang="en-US" sz="1000"/>
          </a:p>
          <a:p>
            <a:pPr marL="285750" indent="-285750" algn="l">
              <a:buFont typeface="Calibri"/>
              <a:buChar char="-"/>
            </a:pPr>
            <a:endParaRPr lang="en-US" sz="1000"/>
          </a:p>
        </p:txBody>
      </p:sp>
      <p:sp>
        <p:nvSpPr>
          <p:cNvPr id="5" name="Google Shape;2256;p66">
            <a:extLst>
              <a:ext uri="{FF2B5EF4-FFF2-40B4-BE49-F238E27FC236}">
                <a16:creationId xmlns:a16="http://schemas.microsoft.com/office/drawing/2014/main" id="{10DF3CE8-0915-BF30-2F67-F3FDCBDFB026}"/>
              </a:ext>
            </a:extLst>
          </p:cNvPr>
          <p:cNvSpPr txBox="1">
            <a:spLocks/>
          </p:cNvSpPr>
          <p:nvPr/>
        </p:nvSpPr>
        <p:spPr>
          <a:xfrm>
            <a:off x="4251158" y="630955"/>
            <a:ext cx="4596279" cy="2874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b="1"/>
              <a:t>Future work on Hospital Admission Prediction</a:t>
            </a:r>
          </a:p>
          <a:p>
            <a:pPr marL="0" indent="0" algn="l"/>
            <a:r>
              <a:rPr lang="en-US" sz="1000" b="1"/>
              <a:t> </a:t>
            </a:r>
          </a:p>
          <a:p>
            <a:pPr marL="182563" indent="-182563" algn="just">
              <a:buFont typeface="Calibri"/>
              <a:buChar char="-"/>
            </a:pPr>
            <a:r>
              <a:rPr lang="en-US" sz="1000"/>
              <a:t>Consider including other features such  the length of stay at the hospital/ICU/ED, textual data from clinical notes and discharge summaries from prior visits,  or even </a:t>
            </a:r>
            <a:r>
              <a:rPr lang="en-US" sz="1000" i="1"/>
              <a:t>environmental variables</a:t>
            </a:r>
            <a:r>
              <a:rPr lang="en-US" sz="1000"/>
              <a:t> (for e.g. air pollution index) in future models that could be associated with hospital admissions.</a:t>
            </a:r>
          </a:p>
          <a:p>
            <a:pPr marL="0" indent="0" algn="just"/>
            <a:r>
              <a:rPr lang="en-US" sz="1000"/>
              <a:t> </a:t>
            </a:r>
          </a:p>
          <a:p>
            <a:pPr marL="182563" indent="-182563" algn="just">
              <a:buFont typeface="Calibri"/>
              <a:buChar char="-"/>
            </a:pPr>
            <a:r>
              <a:rPr lang="en-US" sz="1000"/>
              <a:t>Consider evaluating the use and accuracy of additional machine learning algorithms against the models presented in our endeavor. This could include combining multiple algorithms into an ensemble to enhance prediction accuracy.  Pycaret has additional features to automate tasks such as model blending and stacking.</a:t>
            </a:r>
          </a:p>
          <a:p>
            <a:pPr marL="182563" indent="-182563" algn="just">
              <a:buFont typeface="Calibri"/>
              <a:buChar char="-"/>
            </a:pPr>
            <a:endParaRPr lang="en-US" sz="1000"/>
          </a:p>
          <a:p>
            <a:pPr marL="182563" indent="-182563" algn="just">
              <a:buFont typeface="Calibri"/>
              <a:buChar char="-"/>
            </a:pPr>
            <a:r>
              <a:rPr lang="en-US" sz="1000"/>
              <a:t>A possible way to improve the deployment of the model prediction for hospital admission is to link it with the real-time bed occupancy data. This would allow the system to trigger an alert when more beds are needed to accommodate the projected increase in patients being admitted.</a:t>
            </a:r>
          </a:p>
          <a:p>
            <a:pPr marL="182563" indent="-182563" algn="just">
              <a:buFont typeface="Calibri"/>
              <a:buChar char="-"/>
            </a:pPr>
            <a:endParaRPr lang="en-US" sz="1000"/>
          </a:p>
          <a:p>
            <a:pPr marL="182563" indent="-182563" algn="just">
              <a:buFont typeface="Calibri"/>
              <a:buChar char="-"/>
            </a:pPr>
            <a:r>
              <a:rPr lang="en-US" sz="1000"/>
              <a:t>Collaborate with domain experts to research into a golden standardized clinical scoring metric, that is aligned with patient-oriented outcomes, for hospital admission.</a:t>
            </a:r>
          </a:p>
          <a:p>
            <a:pPr marL="182563" indent="-182563" algn="just">
              <a:buFont typeface="Calibri"/>
              <a:buChar char="-"/>
            </a:pPr>
            <a:endParaRPr lang="en-US" sz="1000"/>
          </a:p>
          <a:p>
            <a:pPr marL="182563" indent="-182563" algn="just">
              <a:buFont typeface="Calibri"/>
              <a:buChar char="-"/>
            </a:pPr>
            <a:r>
              <a:rPr lang="en-US" sz="1000"/>
              <a:t>Consider using the modes in performance monitoring and audit by comparing predicted admissions against actual admissions. However, while the model could be used to support planning and decision making, individual level admission decisions still require clinical judgement.</a:t>
            </a:r>
          </a:p>
          <a:p>
            <a:pPr marL="182563" indent="-182563" algn="just">
              <a:buFont typeface="Calibri"/>
              <a:buChar char="-"/>
            </a:pPr>
            <a:endParaRPr lang="en-US" sz="1000"/>
          </a:p>
          <a:p>
            <a:pPr marL="182563" indent="-182563" algn="just">
              <a:buFont typeface="Calibri"/>
              <a:buChar char="-"/>
            </a:pPr>
            <a:endParaRPr lang="en-US" sz="1000"/>
          </a:p>
        </p:txBody>
      </p:sp>
      <p:graphicFrame>
        <p:nvGraphicFramePr>
          <p:cNvPr id="6" name="Table 5">
            <a:extLst>
              <a:ext uri="{FF2B5EF4-FFF2-40B4-BE49-F238E27FC236}">
                <a16:creationId xmlns:a16="http://schemas.microsoft.com/office/drawing/2014/main" id="{AFBC9D2E-B09D-46FC-4895-76B4A36593D7}"/>
              </a:ext>
            </a:extLst>
          </p:cNvPr>
          <p:cNvGraphicFramePr>
            <a:graphicFrameLocks noGrp="1"/>
          </p:cNvGraphicFramePr>
          <p:nvPr>
            <p:extLst>
              <p:ext uri="{D42A27DB-BD31-4B8C-83A1-F6EECF244321}">
                <p14:modId xmlns:p14="http://schemas.microsoft.com/office/powerpoint/2010/main" val="14088418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7" name="Google Shape;2256;p66">
            <a:extLst>
              <a:ext uri="{FF2B5EF4-FFF2-40B4-BE49-F238E27FC236}">
                <a16:creationId xmlns:a16="http://schemas.microsoft.com/office/drawing/2014/main" id="{7B1D3334-7925-EA5E-3E08-7E7318BCAFDA}"/>
              </a:ext>
            </a:extLst>
          </p:cNvPr>
          <p:cNvSpPr txBox="1">
            <a:spLocks/>
          </p:cNvSpPr>
          <p:nvPr/>
        </p:nvSpPr>
        <p:spPr>
          <a:xfrm>
            <a:off x="176958" y="1917912"/>
            <a:ext cx="3990498" cy="2589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just"/>
            <a:r>
              <a:rPr lang="en-US" sz="1000" b="1"/>
              <a:t>Possible reasons for modelling results</a:t>
            </a:r>
          </a:p>
          <a:p>
            <a:pPr marL="0" indent="0" algn="just"/>
            <a:endParaRPr lang="en-US" sz="1000" b="1">
              <a:highlight>
                <a:srgbClr val="FFFF00"/>
              </a:highlight>
            </a:endParaRPr>
          </a:p>
          <a:p>
            <a:pPr marL="0" indent="0" algn="just"/>
            <a:r>
              <a:rPr lang="en-US" sz="1000"/>
              <a:t>We only attained a 1.3%-point improvement in AUROC and a 1.0%-point improvement in AUPRC from the benchmark results despite adhering to the recommended practices for the data modelling. Some possible reasons for the marginal improvements in modelling performance could be:</a:t>
            </a:r>
          </a:p>
          <a:p>
            <a:pPr marL="0" indent="0" algn="just"/>
            <a:endParaRPr lang="en-US" sz="1000"/>
          </a:p>
          <a:p>
            <a:pPr marL="182563" indent="-182563" algn="just">
              <a:buFont typeface="Calibri"/>
              <a:buChar char="-"/>
            </a:pPr>
            <a:r>
              <a:rPr lang="en-US" sz="1000"/>
              <a:t>The data did not adequately capture the temporal or seasonal patterns (such as seasonal diseases like influenza) in hospital admissions, since the dates were shifted to anonymize the patients.</a:t>
            </a:r>
          </a:p>
          <a:p>
            <a:pPr marL="182563" indent="-182563" algn="just">
              <a:buFont typeface="Calibri"/>
              <a:buChar char="-"/>
            </a:pPr>
            <a:r>
              <a:rPr lang="en-US" sz="1000"/>
              <a:t>The benchmark model was already well-optimized and robust, leaving little room for improvement. CatBoost, our best performing algorithm, is a variant of the  gradient boosting on decision trees which is one of the benchmarked models.</a:t>
            </a:r>
          </a:p>
          <a:p>
            <a:pPr marL="182563" indent="-182563" algn="just">
              <a:buFont typeface="Calibri"/>
              <a:buChar char="-"/>
            </a:pPr>
            <a:r>
              <a:rPr lang="en-US" sz="1000"/>
              <a:t>The modelling practices we applied were not suitable or effective for this specific problem domain or data set.</a:t>
            </a:r>
          </a:p>
        </p:txBody>
      </p:sp>
    </p:spTree>
    <p:extLst>
      <p:ext uri="{BB962C8B-B14F-4D97-AF65-F5344CB8AC3E}">
        <p14:creationId xmlns:p14="http://schemas.microsoft.com/office/powerpoint/2010/main" val="121622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8" name="Rectangle 7">
            <a:extLst>
              <a:ext uri="{FF2B5EF4-FFF2-40B4-BE49-F238E27FC236}">
                <a16:creationId xmlns:a16="http://schemas.microsoft.com/office/drawing/2014/main" id="{392F1F89-E0E3-07A7-2A40-1DEDD8BCAC3D}"/>
              </a:ext>
            </a:extLst>
          </p:cNvPr>
          <p:cNvSpPr/>
          <p:nvPr/>
        </p:nvSpPr>
        <p:spPr>
          <a:xfrm>
            <a:off x="1750920" y="4843359"/>
            <a:ext cx="2229967" cy="2857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4E05C9D-BF39-4E7F-7FFB-10095B79C98F}"/>
              </a:ext>
            </a:extLst>
          </p:cNvPr>
          <p:cNvGrpSpPr/>
          <p:nvPr/>
        </p:nvGrpSpPr>
        <p:grpSpPr>
          <a:xfrm>
            <a:off x="1697273" y="1077887"/>
            <a:ext cx="5871840" cy="3141859"/>
            <a:chOff x="638012" y="1311557"/>
            <a:chExt cx="7828229" cy="3771550"/>
          </a:xfrm>
        </p:grpSpPr>
        <p:pic>
          <p:nvPicPr>
            <p:cNvPr id="22" name="Picture 21" descr="A screenshot of a graph&#10;&#10;Description automatically generated">
              <a:extLst>
                <a:ext uri="{FF2B5EF4-FFF2-40B4-BE49-F238E27FC236}">
                  <a16:creationId xmlns:a16="http://schemas.microsoft.com/office/drawing/2014/main" id="{8D47D4E2-0CDC-E514-557D-F97BA16C9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2" y="1311557"/>
              <a:ext cx="7785988" cy="3730343"/>
            </a:xfrm>
            <a:prstGeom prst="rect">
              <a:avLst/>
            </a:prstGeom>
          </p:spPr>
        </p:pic>
        <p:sp>
          <p:nvSpPr>
            <p:cNvPr id="23" name="Rectangle 22">
              <a:extLst>
                <a:ext uri="{FF2B5EF4-FFF2-40B4-BE49-F238E27FC236}">
                  <a16:creationId xmlns:a16="http://schemas.microsoft.com/office/drawing/2014/main" id="{8D4B37EF-9923-B4AA-B10A-4A957740D4CC}"/>
                </a:ext>
              </a:extLst>
            </p:cNvPr>
            <p:cNvSpPr/>
            <p:nvPr/>
          </p:nvSpPr>
          <p:spPr>
            <a:xfrm>
              <a:off x="7449378" y="4210803"/>
              <a:ext cx="236881" cy="872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865A38C7-0462-FDE2-05EF-37346D263694}"/>
                </a:ext>
              </a:extLst>
            </p:cNvPr>
            <p:cNvSpPr/>
            <p:nvPr/>
          </p:nvSpPr>
          <p:spPr>
            <a:xfrm>
              <a:off x="7644019" y="4225743"/>
              <a:ext cx="822222" cy="92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 name="Rectangle 2">
            <a:extLst>
              <a:ext uri="{FF2B5EF4-FFF2-40B4-BE49-F238E27FC236}">
                <a16:creationId xmlns:a16="http://schemas.microsoft.com/office/drawing/2014/main" id="{C59C99D9-2EE4-06F6-4E26-E5D4FF613955}"/>
              </a:ext>
            </a:extLst>
          </p:cNvPr>
          <p:cNvSpPr/>
          <p:nvPr/>
        </p:nvSpPr>
        <p:spPr>
          <a:xfrm>
            <a:off x="108731" y="3425889"/>
            <a:ext cx="659040" cy="894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87" name="Google Shape;1687;p62"/>
          <p:cNvSpPr/>
          <p:nvPr/>
        </p:nvSpPr>
        <p:spPr>
          <a:xfrm>
            <a:off x="8424000" y="825750"/>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31B380F3-4B23-6EF8-2246-19F5E17CBEF9}"/>
              </a:ext>
            </a:extLst>
          </p:cNvPr>
          <p:cNvSpPr>
            <a:spLocks noGrp="1"/>
          </p:cNvSpPr>
          <p:nvPr>
            <p:ph type="sldNum" sz="quarter" idx="10"/>
          </p:nvPr>
        </p:nvSpPr>
        <p:spPr/>
        <p:txBody>
          <a:bodyPr/>
          <a:lstStyle/>
          <a:p>
            <a:fld id="{1DE5B4C0-6C47-4F0C-9897-26248B249E0D}" type="slidenum">
              <a:rPr lang="en-SG" smtClean="0"/>
              <a:t>13</a:t>
            </a:fld>
            <a:endParaRPr lang="en-SG"/>
          </a:p>
        </p:txBody>
      </p:sp>
      <p:sp>
        <p:nvSpPr>
          <p:cNvPr id="5" name="Google Shape;641;p37">
            <a:extLst>
              <a:ext uri="{FF2B5EF4-FFF2-40B4-BE49-F238E27FC236}">
                <a16:creationId xmlns:a16="http://schemas.microsoft.com/office/drawing/2014/main" id="{999ECD8B-06EE-3340-2A9A-014918A4369A}"/>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Dashboard (Hospital Admission)</a:t>
            </a:r>
            <a:endParaRPr sz="3300"/>
          </a:p>
        </p:txBody>
      </p:sp>
      <p:cxnSp>
        <p:nvCxnSpPr>
          <p:cNvPr id="6" name="Google Shape;699;p37">
            <a:extLst>
              <a:ext uri="{FF2B5EF4-FFF2-40B4-BE49-F238E27FC236}">
                <a16:creationId xmlns:a16="http://schemas.microsoft.com/office/drawing/2014/main" id="{A7B9CF11-9C51-35CE-EC13-3FF80F52DBEF}"/>
              </a:ext>
            </a:extLst>
          </p:cNvPr>
          <p:cNvCxnSpPr/>
          <p:nvPr/>
        </p:nvCxnSpPr>
        <p:spPr>
          <a:xfrm>
            <a:off x="2791050" y="871895"/>
            <a:ext cx="3561900" cy="0"/>
          </a:xfrm>
          <a:prstGeom prst="straightConnector1">
            <a:avLst/>
          </a:prstGeom>
          <a:noFill/>
          <a:ln w="9525" cap="flat" cmpd="sng">
            <a:solidFill>
              <a:schemeClr val="accent6"/>
            </a:solidFill>
            <a:prstDash val="solid"/>
            <a:round/>
            <a:headEnd type="none" w="med" len="med"/>
            <a:tailEnd type="none" w="med" len="med"/>
          </a:ln>
        </p:spPr>
      </p:cxnSp>
      <p:sp>
        <p:nvSpPr>
          <p:cNvPr id="9" name="Google Shape;2256;p66">
            <a:extLst>
              <a:ext uri="{FF2B5EF4-FFF2-40B4-BE49-F238E27FC236}">
                <a16:creationId xmlns:a16="http://schemas.microsoft.com/office/drawing/2014/main" id="{A6E35FD2-1B6D-F9CF-EA45-51095D8DE06D}"/>
              </a:ext>
            </a:extLst>
          </p:cNvPr>
          <p:cNvSpPr txBox="1">
            <a:spLocks/>
          </p:cNvSpPr>
          <p:nvPr/>
        </p:nvSpPr>
        <p:spPr>
          <a:xfrm>
            <a:off x="60960" y="726155"/>
            <a:ext cx="8954463" cy="261610"/>
          </a:xfrm>
          <a:prstGeom prst="rect">
            <a:avLst/>
          </a:prstGeom>
          <a:solidFill>
            <a:schemeClr val="accent2">
              <a:lumMod val="75000"/>
            </a:schemeClr>
          </a:solid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lgn="ctr">
              <a:defRPr sz="1100" b="1">
                <a:solidFill>
                  <a:schemeClr val="bg1"/>
                </a:solidFill>
                <a:latin typeface="Oxygen" panose="02000503000000000000" pitchFamily="2" charset="0"/>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r>
              <a:rPr lang="en-US"/>
              <a:t>Purpose: Monitor the important variables contributing to hospital admission, helping the managers to make decisions. </a:t>
            </a:r>
          </a:p>
        </p:txBody>
      </p:sp>
      <p:grpSp>
        <p:nvGrpSpPr>
          <p:cNvPr id="12" name="Group 11">
            <a:extLst>
              <a:ext uri="{FF2B5EF4-FFF2-40B4-BE49-F238E27FC236}">
                <a16:creationId xmlns:a16="http://schemas.microsoft.com/office/drawing/2014/main" id="{80E67D99-4D34-FCA1-7190-BA9FE986B741}"/>
              </a:ext>
            </a:extLst>
          </p:cNvPr>
          <p:cNvGrpSpPr/>
          <p:nvPr/>
        </p:nvGrpSpPr>
        <p:grpSpPr>
          <a:xfrm>
            <a:off x="1672748" y="1063722"/>
            <a:ext cx="5871840" cy="3141859"/>
            <a:chOff x="638012" y="1311557"/>
            <a:chExt cx="7828229" cy="3771550"/>
          </a:xfrm>
        </p:grpSpPr>
        <p:pic>
          <p:nvPicPr>
            <p:cNvPr id="4" name="Picture 3" descr="A screenshot of a graph&#10;&#10;Description automatically generated">
              <a:extLst>
                <a:ext uri="{FF2B5EF4-FFF2-40B4-BE49-F238E27FC236}">
                  <a16:creationId xmlns:a16="http://schemas.microsoft.com/office/drawing/2014/main" id="{49F41AEB-91EF-C041-51D8-2F0806BF5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2" y="1311557"/>
              <a:ext cx="7785988" cy="3730343"/>
            </a:xfrm>
            <a:prstGeom prst="rect">
              <a:avLst/>
            </a:prstGeom>
          </p:spPr>
        </p:pic>
        <p:sp>
          <p:nvSpPr>
            <p:cNvPr id="10" name="Rectangle 9">
              <a:extLst>
                <a:ext uri="{FF2B5EF4-FFF2-40B4-BE49-F238E27FC236}">
                  <a16:creationId xmlns:a16="http://schemas.microsoft.com/office/drawing/2014/main" id="{D8929C76-3F48-7EFC-1F70-7FC5447E114E}"/>
                </a:ext>
              </a:extLst>
            </p:cNvPr>
            <p:cNvSpPr/>
            <p:nvPr/>
          </p:nvSpPr>
          <p:spPr>
            <a:xfrm>
              <a:off x="7449378" y="4210803"/>
              <a:ext cx="236881" cy="872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BD9D9F39-C591-AD7C-6FBE-1E79CAFB6414}"/>
                </a:ext>
              </a:extLst>
            </p:cNvPr>
            <p:cNvSpPr/>
            <p:nvPr/>
          </p:nvSpPr>
          <p:spPr>
            <a:xfrm>
              <a:off x="7644019" y="4225743"/>
              <a:ext cx="822222" cy="92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13" name="Table 12">
            <a:extLst>
              <a:ext uri="{FF2B5EF4-FFF2-40B4-BE49-F238E27FC236}">
                <a16:creationId xmlns:a16="http://schemas.microsoft.com/office/drawing/2014/main" id="{45E3E6CE-2387-8758-AE45-30A8C3C8A8D9}"/>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7" name="Rectangle 6">
            <a:extLst>
              <a:ext uri="{FF2B5EF4-FFF2-40B4-BE49-F238E27FC236}">
                <a16:creationId xmlns:a16="http://schemas.microsoft.com/office/drawing/2014/main" id="{DD2796D6-45EA-DC3F-EEA2-F55915ABB89C}"/>
              </a:ext>
            </a:extLst>
          </p:cNvPr>
          <p:cNvSpPr/>
          <p:nvPr/>
        </p:nvSpPr>
        <p:spPr>
          <a:xfrm>
            <a:off x="1517250" y="1063722"/>
            <a:ext cx="2865600" cy="2177384"/>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Connector 13">
            <a:extLst>
              <a:ext uri="{FF2B5EF4-FFF2-40B4-BE49-F238E27FC236}">
                <a16:creationId xmlns:a16="http://schemas.microsoft.com/office/drawing/2014/main" id="{7E996175-8CED-732D-B697-CAEA6A5214D9}"/>
              </a:ext>
            </a:extLst>
          </p:cNvPr>
          <p:cNvCxnSpPr>
            <a:cxnSpLocks/>
          </p:cNvCxnSpPr>
          <p:nvPr/>
        </p:nvCxnSpPr>
        <p:spPr>
          <a:xfrm>
            <a:off x="1225137" y="1154227"/>
            <a:ext cx="2880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16" name="Rectangle 15">
            <a:extLst>
              <a:ext uri="{FF2B5EF4-FFF2-40B4-BE49-F238E27FC236}">
                <a16:creationId xmlns:a16="http://schemas.microsoft.com/office/drawing/2014/main" id="{00CBC47D-9F51-4458-65B9-4EA1CC7C42F6}"/>
              </a:ext>
            </a:extLst>
          </p:cNvPr>
          <p:cNvSpPr/>
          <p:nvPr/>
        </p:nvSpPr>
        <p:spPr>
          <a:xfrm>
            <a:off x="184388" y="1257642"/>
            <a:ext cx="104655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a:solidFill>
                  <a:schemeClr val="tx1"/>
                </a:solidFill>
              </a:rPr>
              <a:t>Monitor monthly trend of ED admissions, number of hospital admissions and its change from previous month</a:t>
            </a:r>
          </a:p>
          <a:p>
            <a:pPr algn="r"/>
            <a:endParaRPr lang="en-SG" sz="900"/>
          </a:p>
        </p:txBody>
      </p:sp>
      <p:cxnSp>
        <p:nvCxnSpPr>
          <p:cNvPr id="17" name="Straight Connector 16">
            <a:extLst>
              <a:ext uri="{FF2B5EF4-FFF2-40B4-BE49-F238E27FC236}">
                <a16:creationId xmlns:a16="http://schemas.microsoft.com/office/drawing/2014/main" id="{8D754404-81D3-B8A8-FDC2-D34597E4B979}"/>
              </a:ext>
            </a:extLst>
          </p:cNvPr>
          <p:cNvCxnSpPr>
            <a:cxnSpLocks/>
          </p:cNvCxnSpPr>
          <p:nvPr/>
        </p:nvCxnSpPr>
        <p:spPr>
          <a:xfrm>
            <a:off x="1222860" y="3344977"/>
            <a:ext cx="288000" cy="0"/>
          </a:xfrm>
          <a:prstGeom prst="line">
            <a:avLst/>
          </a:prstGeom>
          <a:ln w="1270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D7685E-5610-580F-DC3A-2BBF48EF129E}"/>
              </a:ext>
            </a:extLst>
          </p:cNvPr>
          <p:cNvSpPr/>
          <p:nvPr/>
        </p:nvSpPr>
        <p:spPr>
          <a:xfrm>
            <a:off x="184388" y="3370995"/>
            <a:ext cx="1046556" cy="77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a:solidFill>
                  <a:schemeClr val="tx1"/>
                </a:solidFill>
              </a:rPr>
              <a:t>Monitor the hourly arrival of ED patients by age group - for manpower allocation</a:t>
            </a:r>
          </a:p>
          <a:p>
            <a:pPr algn="r"/>
            <a:endParaRPr lang="en-SG" sz="900">
              <a:solidFill>
                <a:schemeClr val="tx1"/>
              </a:solidFill>
            </a:endParaRPr>
          </a:p>
        </p:txBody>
      </p:sp>
      <p:sp>
        <p:nvSpPr>
          <p:cNvPr id="19" name="Rectangle 18">
            <a:extLst>
              <a:ext uri="{FF2B5EF4-FFF2-40B4-BE49-F238E27FC236}">
                <a16:creationId xmlns:a16="http://schemas.microsoft.com/office/drawing/2014/main" id="{2E890FCA-BE55-A36E-371F-34F741756D02}"/>
              </a:ext>
            </a:extLst>
          </p:cNvPr>
          <p:cNvSpPr/>
          <p:nvPr/>
        </p:nvSpPr>
        <p:spPr>
          <a:xfrm>
            <a:off x="1517250" y="3277320"/>
            <a:ext cx="2865600" cy="882093"/>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0" name="Rectangle 19">
            <a:extLst>
              <a:ext uri="{FF2B5EF4-FFF2-40B4-BE49-F238E27FC236}">
                <a16:creationId xmlns:a16="http://schemas.microsoft.com/office/drawing/2014/main" id="{473C5754-4402-71C5-40BE-EDCCED381BE0}"/>
              </a:ext>
            </a:extLst>
          </p:cNvPr>
          <p:cNvSpPr/>
          <p:nvPr/>
        </p:nvSpPr>
        <p:spPr>
          <a:xfrm>
            <a:off x="4408992" y="1066895"/>
            <a:ext cx="2565541" cy="2164031"/>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5" name="Google Shape;2256;p66">
            <a:extLst>
              <a:ext uri="{FF2B5EF4-FFF2-40B4-BE49-F238E27FC236}">
                <a16:creationId xmlns:a16="http://schemas.microsoft.com/office/drawing/2014/main" id="{8C5EDE87-0936-AE14-E9AC-9F7A49C71AC9}"/>
              </a:ext>
            </a:extLst>
          </p:cNvPr>
          <p:cNvSpPr txBox="1">
            <a:spLocks/>
          </p:cNvSpPr>
          <p:nvPr/>
        </p:nvSpPr>
        <p:spPr>
          <a:xfrm>
            <a:off x="632082" y="4240021"/>
            <a:ext cx="7553819" cy="801442"/>
          </a:xfrm>
          <a:prstGeom prst="rect">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buClr>
                <a:srgbClr val="000000"/>
              </a:buClr>
            </a:pPr>
            <a:r>
              <a:rPr lang="en-US" sz="1000">
                <a:solidFill>
                  <a:schemeClr val="tx1"/>
                </a:solidFill>
                <a:latin typeface="+mn-lt"/>
                <a:ea typeface="+mn-ea"/>
                <a:cs typeface="+mn-cs"/>
                <a:sym typeface="Arial"/>
              </a:rPr>
              <a:t>Note: </a:t>
            </a:r>
          </a:p>
          <a:p>
            <a:pPr marL="171450" indent="-171450" algn="l">
              <a:buClr>
                <a:srgbClr val="000000"/>
              </a:buClr>
              <a:buFontTx/>
              <a:buChar char="-"/>
            </a:pPr>
            <a:r>
              <a:rPr lang="en-US" sz="1000">
                <a:solidFill>
                  <a:schemeClr val="tx1"/>
                </a:solidFill>
                <a:latin typeface="+mn-lt"/>
                <a:ea typeface="+mn-ea"/>
                <a:cs typeface="+mn-cs"/>
                <a:sym typeface="Arial"/>
              </a:rPr>
              <a:t>To improve the dashboard's usefulness, we should include resource information such as the staff availability and bed occupancy rate in real time. This way, we can compare admission predictions to the resource availability and make better decisions.</a:t>
            </a:r>
          </a:p>
          <a:p>
            <a:pPr marL="171450" indent="-171450" algn="l">
              <a:buClr>
                <a:srgbClr val="000000"/>
              </a:buClr>
              <a:buFontTx/>
              <a:buChar char="-"/>
            </a:pPr>
            <a:r>
              <a:rPr lang="en-US" sz="1000">
                <a:solidFill>
                  <a:schemeClr val="tx1"/>
                </a:solidFill>
                <a:latin typeface="+mn-lt"/>
                <a:ea typeface="+mn-ea"/>
                <a:cs typeface="+mn-cs"/>
                <a:sym typeface="Arial"/>
              </a:rPr>
              <a:t>We understand that the ED dates (e.g., </a:t>
            </a:r>
            <a:r>
              <a:rPr lang="en-US" sz="1000" i="1">
                <a:solidFill>
                  <a:schemeClr val="tx1"/>
                </a:solidFill>
                <a:latin typeface="+mn-lt"/>
                <a:ea typeface="+mn-ea"/>
                <a:cs typeface="+mn-cs"/>
                <a:sym typeface="Arial"/>
              </a:rPr>
              <a:t>intime_ed column</a:t>
            </a:r>
            <a:r>
              <a:rPr lang="en-US" sz="1000">
                <a:solidFill>
                  <a:schemeClr val="tx1"/>
                </a:solidFill>
                <a:latin typeface="+mn-lt"/>
                <a:ea typeface="+mn-ea"/>
                <a:cs typeface="+mn-cs"/>
                <a:sym typeface="Arial"/>
              </a:rPr>
              <a:t>)  have been altered in order to protect the identities of the patients. As a result, the time series chart in the dashboard currently may not accurately reflect the actual statistics.</a:t>
            </a:r>
          </a:p>
        </p:txBody>
      </p:sp>
      <p:sp>
        <p:nvSpPr>
          <p:cNvPr id="26" name="Rectangle 25">
            <a:extLst>
              <a:ext uri="{FF2B5EF4-FFF2-40B4-BE49-F238E27FC236}">
                <a16:creationId xmlns:a16="http://schemas.microsoft.com/office/drawing/2014/main" id="{7D81E26E-6D58-6A43-84E1-79932BAD6803}"/>
              </a:ext>
            </a:extLst>
          </p:cNvPr>
          <p:cNvSpPr/>
          <p:nvPr/>
        </p:nvSpPr>
        <p:spPr>
          <a:xfrm>
            <a:off x="4408992" y="3277320"/>
            <a:ext cx="2565541" cy="893934"/>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3912DC4A-F17E-B367-C1C7-F2CC20D0EFA6}"/>
              </a:ext>
            </a:extLst>
          </p:cNvPr>
          <p:cNvSpPr/>
          <p:nvPr/>
        </p:nvSpPr>
        <p:spPr>
          <a:xfrm>
            <a:off x="7002236" y="1069659"/>
            <a:ext cx="469016" cy="1517599"/>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8" name="Straight Connector 27">
            <a:extLst>
              <a:ext uri="{FF2B5EF4-FFF2-40B4-BE49-F238E27FC236}">
                <a16:creationId xmlns:a16="http://schemas.microsoft.com/office/drawing/2014/main" id="{2647DE34-DFC4-A266-471E-EBAD9176DED0}"/>
              </a:ext>
            </a:extLst>
          </p:cNvPr>
          <p:cNvCxnSpPr>
            <a:cxnSpLocks/>
          </p:cNvCxnSpPr>
          <p:nvPr/>
        </p:nvCxnSpPr>
        <p:spPr>
          <a:xfrm flipH="1">
            <a:off x="7488060" y="1154227"/>
            <a:ext cx="2880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29" name="Rectangle 28">
            <a:extLst>
              <a:ext uri="{FF2B5EF4-FFF2-40B4-BE49-F238E27FC236}">
                <a16:creationId xmlns:a16="http://schemas.microsoft.com/office/drawing/2014/main" id="{B2EF83D5-13C7-DED0-300B-B98D086BF832}"/>
              </a:ext>
            </a:extLst>
          </p:cNvPr>
          <p:cNvSpPr/>
          <p:nvPr/>
        </p:nvSpPr>
        <p:spPr>
          <a:xfrm>
            <a:off x="7755165" y="1030563"/>
            <a:ext cx="1046556" cy="5388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Filter the period of ED admission by year</a:t>
            </a:r>
            <a:endParaRPr lang="en-SG" sz="900"/>
          </a:p>
        </p:txBody>
      </p:sp>
      <p:cxnSp>
        <p:nvCxnSpPr>
          <p:cNvPr id="30" name="Straight Connector 29">
            <a:extLst>
              <a:ext uri="{FF2B5EF4-FFF2-40B4-BE49-F238E27FC236}">
                <a16:creationId xmlns:a16="http://schemas.microsoft.com/office/drawing/2014/main" id="{9EFF84C6-592D-ACF0-DB91-9EADC0022F6B}"/>
              </a:ext>
            </a:extLst>
          </p:cNvPr>
          <p:cNvCxnSpPr>
            <a:cxnSpLocks/>
          </p:cNvCxnSpPr>
          <p:nvPr/>
        </p:nvCxnSpPr>
        <p:spPr>
          <a:xfrm flipH="1">
            <a:off x="6984060" y="2024730"/>
            <a:ext cx="792000" cy="0"/>
          </a:xfrm>
          <a:prstGeom prst="line">
            <a:avLst/>
          </a:prstGeom>
          <a:ln w="1270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4F09326-AFCB-70F0-3C52-C7C9138D0D94}"/>
              </a:ext>
            </a:extLst>
          </p:cNvPr>
          <p:cNvSpPr/>
          <p:nvPr/>
        </p:nvSpPr>
        <p:spPr>
          <a:xfrm>
            <a:off x="7781703" y="1956698"/>
            <a:ext cx="1193567" cy="8179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Monitor the CCI Score distribution, segmented by hospitalization outcome</a:t>
            </a:r>
          </a:p>
        </p:txBody>
      </p:sp>
      <p:cxnSp>
        <p:nvCxnSpPr>
          <p:cNvPr id="32" name="Straight Connector 31">
            <a:extLst>
              <a:ext uri="{FF2B5EF4-FFF2-40B4-BE49-F238E27FC236}">
                <a16:creationId xmlns:a16="http://schemas.microsoft.com/office/drawing/2014/main" id="{27167295-735A-CD24-FA08-5D9C45105D4E}"/>
              </a:ext>
            </a:extLst>
          </p:cNvPr>
          <p:cNvCxnSpPr>
            <a:cxnSpLocks/>
          </p:cNvCxnSpPr>
          <p:nvPr/>
        </p:nvCxnSpPr>
        <p:spPr>
          <a:xfrm flipH="1">
            <a:off x="6984060" y="3471046"/>
            <a:ext cx="7920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33" name="Rectangle 32">
            <a:extLst>
              <a:ext uri="{FF2B5EF4-FFF2-40B4-BE49-F238E27FC236}">
                <a16:creationId xmlns:a16="http://schemas.microsoft.com/office/drawing/2014/main" id="{A1E9EC7B-CABA-F409-E34B-4608822E4ED0}"/>
              </a:ext>
            </a:extLst>
          </p:cNvPr>
          <p:cNvSpPr/>
          <p:nvPr/>
        </p:nvSpPr>
        <p:spPr>
          <a:xfrm>
            <a:off x="7776060" y="3477418"/>
            <a:ext cx="1183552" cy="5388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Monitor the distribution of triage acuity categories by hospitalization outcome</a:t>
            </a:r>
            <a:endParaRPr lang="en-SG" sz="900"/>
          </a:p>
        </p:txBody>
      </p:sp>
    </p:spTree>
    <p:extLst>
      <p:ext uri="{BB962C8B-B14F-4D97-AF65-F5344CB8AC3E}">
        <p14:creationId xmlns:p14="http://schemas.microsoft.com/office/powerpoint/2010/main" val="35202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66"/>
          <p:cNvSpPr/>
          <p:nvPr/>
        </p:nvSpPr>
        <p:spPr>
          <a:xfrm>
            <a:off x="8357201" y="441795"/>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1491" y="1621624"/>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1CC75616-3683-A298-204B-47639348AA04}"/>
              </a:ext>
            </a:extLst>
          </p:cNvPr>
          <p:cNvSpPr>
            <a:spLocks noGrp="1"/>
          </p:cNvSpPr>
          <p:nvPr>
            <p:ph type="sldNum" sz="quarter" idx="10"/>
          </p:nvPr>
        </p:nvSpPr>
        <p:spPr/>
        <p:txBody>
          <a:bodyPr/>
          <a:lstStyle/>
          <a:p>
            <a:fld id="{1DE5B4C0-6C47-4F0C-9897-26248B249E0D}" type="slidenum">
              <a:rPr lang="en-SG" smtClean="0"/>
              <a:t>14</a:t>
            </a:fld>
            <a:endParaRPr lang="en-SG"/>
          </a:p>
        </p:txBody>
      </p:sp>
      <p:sp>
        <p:nvSpPr>
          <p:cNvPr id="7" name="Google Shape;641;p37">
            <a:extLst>
              <a:ext uri="{FF2B5EF4-FFF2-40B4-BE49-F238E27FC236}">
                <a16:creationId xmlns:a16="http://schemas.microsoft.com/office/drawing/2014/main" id="{319421E5-0E7B-B57F-A3EE-5233CA24D264}"/>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 2] Critical Outcomes Prediction</a:t>
            </a:r>
            <a:endParaRPr/>
          </a:p>
        </p:txBody>
      </p:sp>
      <p:sp>
        <p:nvSpPr>
          <p:cNvPr id="9" name="Google Shape;2256;p66">
            <a:extLst>
              <a:ext uri="{FF2B5EF4-FFF2-40B4-BE49-F238E27FC236}">
                <a16:creationId xmlns:a16="http://schemas.microsoft.com/office/drawing/2014/main" id="{EBA83732-8B81-2EBF-994B-8A22B855BFF5}"/>
              </a:ext>
            </a:extLst>
          </p:cNvPr>
          <p:cNvSpPr txBox="1">
            <a:spLocks/>
          </p:cNvSpPr>
          <p:nvPr/>
        </p:nvSpPr>
        <p:spPr>
          <a:xfrm>
            <a:off x="3966693" y="4271605"/>
            <a:ext cx="5048730" cy="624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a:t>We focus on </a:t>
            </a:r>
            <a:r>
              <a:rPr lang="en-US" sz="1100" b="1"/>
              <a:t>sensitivity </a:t>
            </a:r>
            <a:r>
              <a:rPr lang="en-US" sz="1100"/>
              <a:t>as the impact of missing out a potential critical outcome patient is more detrimental. Following which, we look at the overall model performance using </a:t>
            </a:r>
            <a:r>
              <a:rPr lang="en-US" sz="1100" b="1"/>
              <a:t>AUROC </a:t>
            </a:r>
            <a:r>
              <a:rPr lang="en-US" sz="1100"/>
              <a:t>in line with most literature.</a:t>
            </a:r>
          </a:p>
        </p:txBody>
      </p:sp>
      <p:pic>
        <p:nvPicPr>
          <p:cNvPr id="1026" name="Picture 2" descr="Image: It is time to have the kinds of conversations that you never wanted to have.">
            <a:extLst>
              <a:ext uri="{FF2B5EF4-FFF2-40B4-BE49-F238E27FC236}">
                <a16:creationId xmlns:a16="http://schemas.microsoft.com/office/drawing/2014/main" id="{D8286A34-A4FD-488C-3A2C-AB50CE7C4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85850"/>
            <a:ext cx="3867955" cy="4057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177D02-E152-86CC-8BDD-22F51A202250}"/>
              </a:ext>
            </a:extLst>
          </p:cNvPr>
          <p:cNvSpPr txBox="1"/>
          <p:nvPr/>
        </p:nvSpPr>
        <p:spPr>
          <a:xfrm>
            <a:off x="-52589" y="4965605"/>
            <a:ext cx="1636690" cy="200055"/>
          </a:xfrm>
          <a:prstGeom prst="rect">
            <a:avLst/>
          </a:prstGeom>
          <a:noFill/>
        </p:spPr>
        <p:txBody>
          <a:bodyPr wrap="square">
            <a:spAutoFit/>
          </a:bodyPr>
          <a:lstStyle/>
          <a:p>
            <a:r>
              <a:rPr lang="en-SG" sz="700" b="0" i="0">
                <a:solidFill>
                  <a:schemeClr val="bg1"/>
                </a:solidFill>
                <a:effectLst/>
                <a:latin typeface="Oxygen" panose="02000503000000000000" pitchFamily="2" charset="0"/>
              </a:rPr>
              <a:t>Source: </a:t>
            </a:r>
            <a:r>
              <a:rPr lang="en-SG" sz="700" b="0" i="0" err="1">
                <a:solidFill>
                  <a:schemeClr val="bg1"/>
                </a:solidFill>
                <a:effectLst/>
                <a:latin typeface="Oxygen" panose="02000503000000000000" pitchFamily="2" charset="0"/>
              </a:rPr>
              <a:t>gorodenkoff</a:t>
            </a:r>
            <a:r>
              <a:rPr lang="en-SG" sz="700" b="0" i="0">
                <a:solidFill>
                  <a:schemeClr val="bg1"/>
                </a:solidFill>
                <a:effectLst/>
                <a:latin typeface="Oxygen" panose="02000503000000000000" pitchFamily="2" charset="0"/>
              </a:rPr>
              <a:t> / Getty Images</a:t>
            </a:r>
            <a:endParaRPr lang="en-SG" sz="700">
              <a:solidFill>
                <a:schemeClr val="bg1"/>
              </a:solidFill>
              <a:latin typeface="Oxygen" panose="02000503000000000000" pitchFamily="2" charset="0"/>
            </a:endParaRPr>
          </a:p>
        </p:txBody>
      </p:sp>
      <p:graphicFrame>
        <p:nvGraphicFramePr>
          <p:cNvPr id="6" name="Table 5">
            <a:extLst>
              <a:ext uri="{FF2B5EF4-FFF2-40B4-BE49-F238E27FC236}">
                <a16:creationId xmlns:a16="http://schemas.microsoft.com/office/drawing/2014/main" id="{AD9A9436-0F4B-677C-AA9B-9BBFF672CDA0}"/>
              </a:ext>
            </a:extLst>
          </p:cNvPr>
          <p:cNvGraphicFramePr>
            <a:graphicFrameLocks noGrp="1"/>
          </p:cNvGraphicFramePr>
          <p:nvPr>
            <p:extLst>
              <p:ext uri="{D42A27DB-BD31-4B8C-83A1-F6EECF244321}">
                <p14:modId xmlns:p14="http://schemas.microsoft.com/office/powerpoint/2010/main" val="988919616"/>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4" name="Google Shape;2256;p66">
            <a:extLst>
              <a:ext uri="{FF2B5EF4-FFF2-40B4-BE49-F238E27FC236}">
                <a16:creationId xmlns:a16="http://schemas.microsoft.com/office/drawing/2014/main" id="{6A9603D8-1D61-5910-6A35-5F0DF87F95DE}"/>
              </a:ext>
            </a:extLst>
          </p:cNvPr>
          <p:cNvSpPr txBox="1">
            <a:spLocks/>
          </p:cNvSpPr>
          <p:nvPr/>
        </p:nvSpPr>
        <p:spPr>
          <a:xfrm>
            <a:off x="3966693" y="977864"/>
            <a:ext cx="5048730" cy="339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b="1" u="sng"/>
              <a:t>In hospital mortality or transfer to ICU within 12 hours</a:t>
            </a:r>
            <a:r>
              <a:rPr lang="en-US" sz="1100"/>
              <a:t>.</a:t>
            </a:r>
          </a:p>
        </p:txBody>
      </p:sp>
      <p:sp>
        <p:nvSpPr>
          <p:cNvPr id="10" name="Google Shape;2256;p66">
            <a:extLst>
              <a:ext uri="{FF2B5EF4-FFF2-40B4-BE49-F238E27FC236}">
                <a16:creationId xmlns:a16="http://schemas.microsoft.com/office/drawing/2014/main" id="{74EDB322-02DA-45BA-BB1C-0E1C0CD28CCE}"/>
              </a:ext>
            </a:extLst>
          </p:cNvPr>
          <p:cNvSpPr txBox="1">
            <a:spLocks/>
          </p:cNvSpPr>
          <p:nvPr/>
        </p:nvSpPr>
        <p:spPr>
          <a:xfrm>
            <a:off x="3966693" y="1193709"/>
            <a:ext cx="5048730" cy="126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a:t>To ensure that healthcare providers can </a:t>
            </a:r>
            <a:r>
              <a:rPr lang="en-US" sz="1100" b="1"/>
              <a:t>prioritise the treatment of high-risk patients promptly and efficiently </a:t>
            </a:r>
            <a:r>
              <a:rPr lang="en-US" sz="1100"/>
              <a:t>with limited ED and hospital resources, it is prudent to precisely identify patients at a higher risk of inpatient mortality or intensive care unit (ICU) admission within 12 hours (collectively, </a:t>
            </a:r>
            <a:r>
              <a:rPr lang="en-US" sz="1100" b="1"/>
              <a:t>critical outcomes</a:t>
            </a:r>
            <a:r>
              <a:rPr lang="en-US" sz="1100"/>
              <a:t>). Such actions can be </a:t>
            </a:r>
            <a:r>
              <a:rPr lang="en-US" sz="1100" b="1"/>
              <a:t>life-saving </a:t>
            </a:r>
            <a:r>
              <a:rPr lang="en-US" sz="1100"/>
              <a:t>as there is higher risk of mortality and morbidity when the boarding process to ICU from the ED is prolonged (Henrique, 2022) to beyond 24 hours (</a:t>
            </a:r>
            <a:r>
              <a:rPr lang="en-US" sz="1100" err="1"/>
              <a:t>Boudi</a:t>
            </a:r>
            <a:r>
              <a:rPr lang="en-US" sz="1100"/>
              <a:t>, 2020).</a:t>
            </a:r>
          </a:p>
        </p:txBody>
      </p:sp>
      <p:sp>
        <p:nvSpPr>
          <p:cNvPr id="11" name="Google Shape;2256;p66">
            <a:extLst>
              <a:ext uri="{FF2B5EF4-FFF2-40B4-BE49-F238E27FC236}">
                <a16:creationId xmlns:a16="http://schemas.microsoft.com/office/drawing/2014/main" id="{9EC2C1F2-5B4C-D970-DD38-E908FA8C3960}"/>
              </a:ext>
            </a:extLst>
          </p:cNvPr>
          <p:cNvSpPr txBox="1">
            <a:spLocks/>
          </p:cNvSpPr>
          <p:nvPr/>
        </p:nvSpPr>
        <p:spPr>
          <a:xfrm>
            <a:off x="3966693" y="2576724"/>
            <a:ext cx="5048730" cy="30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b="1" u="sng"/>
              <a:t>Critical outcomes prediction</a:t>
            </a:r>
            <a:endParaRPr lang="en-US" sz="1100"/>
          </a:p>
        </p:txBody>
      </p:sp>
      <p:sp>
        <p:nvSpPr>
          <p:cNvPr id="12" name="Google Shape;2256;p66">
            <a:extLst>
              <a:ext uri="{FF2B5EF4-FFF2-40B4-BE49-F238E27FC236}">
                <a16:creationId xmlns:a16="http://schemas.microsoft.com/office/drawing/2014/main" id="{EB93EB88-9BA0-4FBB-F576-E21DF413219E}"/>
              </a:ext>
            </a:extLst>
          </p:cNvPr>
          <p:cNvSpPr txBox="1">
            <a:spLocks/>
          </p:cNvSpPr>
          <p:nvPr/>
        </p:nvSpPr>
        <p:spPr>
          <a:xfrm>
            <a:off x="3966693" y="2800412"/>
            <a:ext cx="5048730" cy="1153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a:t>Our team aims to use machine learning algorithms to </a:t>
            </a:r>
            <a:r>
              <a:rPr lang="en-US" sz="1100" b="1"/>
              <a:t>predict critical outcomes for ED patients (binary classification)</a:t>
            </a:r>
            <a:r>
              <a:rPr lang="en-US" sz="1100"/>
              <a:t>. We will do so at two opportunities:</a:t>
            </a:r>
          </a:p>
          <a:p>
            <a:pPr marL="0" indent="0" algn="l"/>
            <a:r>
              <a:rPr lang="en-US" sz="1100"/>
              <a:t>1. Upon </a:t>
            </a:r>
            <a:r>
              <a:rPr lang="en-US" sz="1100" b="1"/>
              <a:t>triage </a:t>
            </a:r>
            <a:r>
              <a:rPr lang="en-US" sz="1100"/>
              <a:t>– Using patient demographics and triage vital signs data</a:t>
            </a:r>
          </a:p>
          <a:p>
            <a:pPr marL="0" indent="0" algn="l"/>
            <a:r>
              <a:rPr lang="en-US" sz="1100"/>
              <a:t>2. At the </a:t>
            </a:r>
            <a:r>
              <a:rPr lang="en-US" sz="1100" b="1"/>
              <a:t>end of ED </a:t>
            </a:r>
            <a:r>
              <a:rPr lang="en-US" sz="1100"/>
              <a:t>– Layer on latest set of ED vital signs and administrative data (e.g., insurance) as patient’s condition evolves</a:t>
            </a:r>
          </a:p>
        </p:txBody>
      </p:sp>
      <p:sp>
        <p:nvSpPr>
          <p:cNvPr id="13" name="Google Shape;2256;p66">
            <a:extLst>
              <a:ext uri="{FF2B5EF4-FFF2-40B4-BE49-F238E27FC236}">
                <a16:creationId xmlns:a16="http://schemas.microsoft.com/office/drawing/2014/main" id="{6EFB15E9-1DC2-9F51-E160-ED66AA9F5391}"/>
              </a:ext>
            </a:extLst>
          </p:cNvPr>
          <p:cNvSpPr txBox="1">
            <a:spLocks/>
          </p:cNvSpPr>
          <p:nvPr/>
        </p:nvSpPr>
        <p:spPr>
          <a:xfrm>
            <a:off x="3920544" y="4075945"/>
            <a:ext cx="5048730" cy="264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b="1" u="sng"/>
              <a:t>Evaluation metrics</a:t>
            </a:r>
          </a:p>
        </p:txBody>
      </p:sp>
    </p:spTree>
    <p:extLst>
      <p:ext uri="{BB962C8B-B14F-4D97-AF65-F5344CB8AC3E}">
        <p14:creationId xmlns:p14="http://schemas.microsoft.com/office/powerpoint/2010/main" val="163210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13" name="Google Shape;913;p41"/>
          <p:cNvSpPr/>
          <p:nvPr/>
        </p:nvSpPr>
        <p:spPr>
          <a:xfrm>
            <a:off x="2542497" y="3505181"/>
            <a:ext cx="300550" cy="491371"/>
          </a:xfrm>
          <a:custGeom>
            <a:avLst/>
            <a:gdLst/>
            <a:ahLst/>
            <a:cxnLst/>
            <a:rect l="l" t="t" r="r" b="b"/>
            <a:pathLst>
              <a:path w="6549" h="10707" extrusionOk="0">
                <a:moveTo>
                  <a:pt x="4854" y="331"/>
                </a:moveTo>
                <a:cubicBezTo>
                  <a:pt x="4952" y="331"/>
                  <a:pt x="5032" y="411"/>
                  <a:pt x="5041" y="509"/>
                </a:cubicBezTo>
                <a:lnTo>
                  <a:pt x="5068" y="973"/>
                </a:lnTo>
                <a:cubicBezTo>
                  <a:pt x="5068" y="1054"/>
                  <a:pt x="5104" y="1134"/>
                  <a:pt x="5157" y="1187"/>
                </a:cubicBezTo>
                <a:cubicBezTo>
                  <a:pt x="5221" y="1260"/>
                  <a:pt x="5307" y="1296"/>
                  <a:pt x="5395" y="1296"/>
                </a:cubicBezTo>
                <a:cubicBezTo>
                  <a:pt x="5405" y="1296"/>
                  <a:pt x="5415" y="1295"/>
                  <a:pt x="5425" y="1295"/>
                </a:cubicBezTo>
                <a:lnTo>
                  <a:pt x="5880" y="1241"/>
                </a:lnTo>
                <a:cubicBezTo>
                  <a:pt x="5890" y="1240"/>
                  <a:pt x="5900" y="1240"/>
                  <a:pt x="5909" y="1240"/>
                </a:cubicBezTo>
                <a:cubicBezTo>
                  <a:pt x="5997" y="1240"/>
                  <a:pt x="6082" y="1275"/>
                  <a:pt x="6138" y="1339"/>
                </a:cubicBezTo>
                <a:cubicBezTo>
                  <a:pt x="6192" y="1393"/>
                  <a:pt x="6219" y="1464"/>
                  <a:pt x="6228" y="1535"/>
                </a:cubicBezTo>
                <a:cubicBezTo>
                  <a:pt x="6228" y="1634"/>
                  <a:pt x="6192" y="1732"/>
                  <a:pt x="6112" y="1794"/>
                </a:cubicBezTo>
                <a:cubicBezTo>
                  <a:pt x="6049" y="1841"/>
                  <a:pt x="5980" y="1867"/>
                  <a:pt x="5904" y="1867"/>
                </a:cubicBezTo>
                <a:cubicBezTo>
                  <a:pt x="5893" y="1867"/>
                  <a:pt x="5882" y="1867"/>
                  <a:pt x="5871" y="1865"/>
                </a:cubicBezTo>
                <a:lnTo>
                  <a:pt x="5505" y="1830"/>
                </a:lnTo>
                <a:cubicBezTo>
                  <a:pt x="5493" y="1829"/>
                  <a:pt x="5481" y="1828"/>
                  <a:pt x="5469" y="1828"/>
                </a:cubicBezTo>
                <a:cubicBezTo>
                  <a:pt x="5383" y="1828"/>
                  <a:pt x="5301" y="1856"/>
                  <a:pt x="5246" y="1919"/>
                </a:cubicBezTo>
                <a:cubicBezTo>
                  <a:pt x="5193" y="1964"/>
                  <a:pt x="5166" y="2026"/>
                  <a:pt x="5148" y="2088"/>
                </a:cubicBezTo>
                <a:lnTo>
                  <a:pt x="4318" y="2088"/>
                </a:lnTo>
                <a:cubicBezTo>
                  <a:pt x="4238" y="2088"/>
                  <a:pt x="4167" y="2151"/>
                  <a:pt x="4158" y="2222"/>
                </a:cubicBezTo>
                <a:cubicBezTo>
                  <a:pt x="4149" y="2320"/>
                  <a:pt x="4220" y="2401"/>
                  <a:pt x="4318" y="2401"/>
                </a:cubicBezTo>
                <a:lnTo>
                  <a:pt x="5166" y="2401"/>
                </a:lnTo>
                <a:lnTo>
                  <a:pt x="5175" y="2570"/>
                </a:lnTo>
                <a:cubicBezTo>
                  <a:pt x="5175" y="2624"/>
                  <a:pt x="5166" y="2668"/>
                  <a:pt x="5139" y="2704"/>
                </a:cubicBezTo>
                <a:cubicBezTo>
                  <a:pt x="5104" y="2749"/>
                  <a:pt x="5050" y="2775"/>
                  <a:pt x="4988" y="2775"/>
                </a:cubicBezTo>
                <a:lnTo>
                  <a:pt x="2766" y="2775"/>
                </a:lnTo>
                <a:cubicBezTo>
                  <a:pt x="2686" y="2775"/>
                  <a:pt x="2615" y="2838"/>
                  <a:pt x="2606" y="2918"/>
                </a:cubicBezTo>
                <a:cubicBezTo>
                  <a:pt x="2597" y="3016"/>
                  <a:pt x="2668" y="3097"/>
                  <a:pt x="2757" y="3097"/>
                </a:cubicBezTo>
                <a:lnTo>
                  <a:pt x="4827" y="3097"/>
                </a:lnTo>
                <a:cubicBezTo>
                  <a:pt x="5041" y="3097"/>
                  <a:pt x="5211" y="3266"/>
                  <a:pt x="5193" y="3480"/>
                </a:cubicBezTo>
                <a:cubicBezTo>
                  <a:pt x="5175" y="3659"/>
                  <a:pt x="5023" y="3801"/>
                  <a:pt x="4836" y="3801"/>
                </a:cubicBezTo>
                <a:lnTo>
                  <a:pt x="3881" y="3801"/>
                </a:lnTo>
                <a:cubicBezTo>
                  <a:pt x="3881" y="3801"/>
                  <a:pt x="3703" y="3855"/>
                  <a:pt x="3640" y="3926"/>
                </a:cubicBezTo>
                <a:cubicBezTo>
                  <a:pt x="3578" y="3998"/>
                  <a:pt x="3542" y="4087"/>
                  <a:pt x="3560" y="4176"/>
                </a:cubicBezTo>
                <a:lnTo>
                  <a:pt x="3587" y="4515"/>
                </a:lnTo>
                <a:cubicBezTo>
                  <a:pt x="3596" y="4604"/>
                  <a:pt x="3569" y="4684"/>
                  <a:pt x="3507" y="4756"/>
                </a:cubicBezTo>
                <a:cubicBezTo>
                  <a:pt x="3453" y="4818"/>
                  <a:pt x="3364" y="4854"/>
                  <a:pt x="3275" y="4854"/>
                </a:cubicBezTo>
                <a:cubicBezTo>
                  <a:pt x="3186" y="4854"/>
                  <a:pt x="3105" y="4818"/>
                  <a:pt x="3043" y="4756"/>
                </a:cubicBezTo>
                <a:cubicBezTo>
                  <a:pt x="2980" y="4684"/>
                  <a:pt x="2954" y="4604"/>
                  <a:pt x="2962" y="4515"/>
                </a:cubicBezTo>
                <a:lnTo>
                  <a:pt x="2998" y="4176"/>
                </a:lnTo>
                <a:cubicBezTo>
                  <a:pt x="3007" y="4087"/>
                  <a:pt x="2980" y="3998"/>
                  <a:pt x="2918" y="3926"/>
                </a:cubicBezTo>
                <a:cubicBezTo>
                  <a:pt x="2855" y="3855"/>
                  <a:pt x="2668" y="3828"/>
                  <a:pt x="2668" y="3828"/>
                </a:cubicBezTo>
                <a:lnTo>
                  <a:pt x="1722" y="3828"/>
                </a:lnTo>
                <a:cubicBezTo>
                  <a:pt x="1562" y="3828"/>
                  <a:pt x="1392" y="3694"/>
                  <a:pt x="1357" y="3534"/>
                </a:cubicBezTo>
                <a:cubicBezTo>
                  <a:pt x="1312" y="3302"/>
                  <a:pt x="1491" y="3097"/>
                  <a:pt x="1722" y="3097"/>
                </a:cubicBezTo>
                <a:lnTo>
                  <a:pt x="2026" y="3097"/>
                </a:lnTo>
                <a:cubicBezTo>
                  <a:pt x="2106" y="3097"/>
                  <a:pt x="2177" y="3034"/>
                  <a:pt x="2186" y="2954"/>
                </a:cubicBezTo>
                <a:cubicBezTo>
                  <a:pt x="2195" y="2865"/>
                  <a:pt x="2124" y="2775"/>
                  <a:pt x="2026" y="2775"/>
                </a:cubicBezTo>
                <a:lnTo>
                  <a:pt x="1562" y="2775"/>
                </a:lnTo>
                <a:lnTo>
                  <a:pt x="1562" y="2784"/>
                </a:lnTo>
                <a:cubicBezTo>
                  <a:pt x="1508" y="2784"/>
                  <a:pt x="1455" y="2758"/>
                  <a:pt x="1419" y="2704"/>
                </a:cubicBezTo>
                <a:cubicBezTo>
                  <a:pt x="1383" y="2668"/>
                  <a:pt x="1375" y="2624"/>
                  <a:pt x="1375" y="2579"/>
                </a:cubicBezTo>
                <a:lnTo>
                  <a:pt x="1392" y="2401"/>
                </a:lnTo>
                <a:lnTo>
                  <a:pt x="2231" y="2401"/>
                </a:lnTo>
                <a:cubicBezTo>
                  <a:pt x="2311" y="2401"/>
                  <a:pt x="2383" y="2347"/>
                  <a:pt x="2392" y="2267"/>
                </a:cubicBezTo>
                <a:cubicBezTo>
                  <a:pt x="2400" y="2169"/>
                  <a:pt x="2329" y="2088"/>
                  <a:pt x="2240" y="2088"/>
                </a:cubicBezTo>
                <a:lnTo>
                  <a:pt x="1401" y="2088"/>
                </a:lnTo>
                <a:cubicBezTo>
                  <a:pt x="1392" y="2026"/>
                  <a:pt x="1357" y="1964"/>
                  <a:pt x="1312" y="1919"/>
                </a:cubicBezTo>
                <a:cubicBezTo>
                  <a:pt x="1250" y="1856"/>
                  <a:pt x="1173" y="1828"/>
                  <a:pt x="1089" y="1828"/>
                </a:cubicBezTo>
                <a:cubicBezTo>
                  <a:pt x="1077" y="1828"/>
                  <a:pt x="1065" y="1829"/>
                  <a:pt x="1053" y="1830"/>
                </a:cubicBezTo>
                <a:lnTo>
                  <a:pt x="670" y="1865"/>
                </a:lnTo>
                <a:cubicBezTo>
                  <a:pt x="660" y="1866"/>
                  <a:pt x="650" y="1867"/>
                  <a:pt x="640" y="1867"/>
                </a:cubicBezTo>
                <a:cubicBezTo>
                  <a:pt x="554" y="1867"/>
                  <a:pt x="475" y="1831"/>
                  <a:pt x="411" y="1767"/>
                </a:cubicBezTo>
                <a:cubicBezTo>
                  <a:pt x="366" y="1714"/>
                  <a:pt x="331" y="1642"/>
                  <a:pt x="331" y="1571"/>
                </a:cubicBezTo>
                <a:cubicBezTo>
                  <a:pt x="322" y="1473"/>
                  <a:pt x="358" y="1384"/>
                  <a:pt x="429" y="1321"/>
                </a:cubicBezTo>
                <a:cubicBezTo>
                  <a:pt x="493" y="1273"/>
                  <a:pt x="564" y="1240"/>
                  <a:pt x="642" y="1240"/>
                </a:cubicBezTo>
                <a:cubicBezTo>
                  <a:pt x="651" y="1240"/>
                  <a:pt x="661" y="1240"/>
                  <a:pt x="670" y="1241"/>
                </a:cubicBezTo>
                <a:lnTo>
                  <a:pt x="1116" y="1286"/>
                </a:lnTo>
                <a:cubicBezTo>
                  <a:pt x="1129" y="1287"/>
                  <a:pt x="1143" y="1288"/>
                  <a:pt x="1156" y="1288"/>
                </a:cubicBezTo>
                <a:cubicBezTo>
                  <a:pt x="1222" y="1288"/>
                  <a:pt x="1287" y="1269"/>
                  <a:pt x="1339" y="1232"/>
                </a:cubicBezTo>
                <a:cubicBezTo>
                  <a:pt x="1428" y="1179"/>
                  <a:pt x="1482" y="1089"/>
                  <a:pt x="1491" y="982"/>
                </a:cubicBezTo>
                <a:lnTo>
                  <a:pt x="1517" y="509"/>
                </a:lnTo>
                <a:cubicBezTo>
                  <a:pt x="1526" y="411"/>
                  <a:pt x="1606" y="331"/>
                  <a:pt x="1705" y="331"/>
                </a:cubicBezTo>
                <a:lnTo>
                  <a:pt x="2677" y="331"/>
                </a:lnTo>
                <a:cubicBezTo>
                  <a:pt x="2677" y="331"/>
                  <a:pt x="2686" y="331"/>
                  <a:pt x="2686" y="340"/>
                </a:cubicBezTo>
                <a:cubicBezTo>
                  <a:pt x="2686" y="340"/>
                  <a:pt x="2686" y="349"/>
                  <a:pt x="2686" y="349"/>
                </a:cubicBezTo>
                <a:lnTo>
                  <a:pt x="2659" y="679"/>
                </a:lnTo>
                <a:cubicBezTo>
                  <a:pt x="2641" y="857"/>
                  <a:pt x="2695" y="1027"/>
                  <a:pt x="2811" y="1161"/>
                </a:cubicBezTo>
                <a:cubicBezTo>
                  <a:pt x="2936" y="1295"/>
                  <a:pt x="3105" y="1366"/>
                  <a:pt x="3275" y="1366"/>
                </a:cubicBezTo>
                <a:cubicBezTo>
                  <a:pt x="3453" y="1366"/>
                  <a:pt x="3623" y="1295"/>
                  <a:pt x="3739" y="1161"/>
                </a:cubicBezTo>
                <a:cubicBezTo>
                  <a:pt x="3855" y="1027"/>
                  <a:pt x="3917" y="857"/>
                  <a:pt x="3899" y="679"/>
                </a:cubicBezTo>
                <a:lnTo>
                  <a:pt x="3864" y="349"/>
                </a:lnTo>
                <a:cubicBezTo>
                  <a:pt x="3864" y="349"/>
                  <a:pt x="3864" y="340"/>
                  <a:pt x="3872" y="340"/>
                </a:cubicBezTo>
                <a:cubicBezTo>
                  <a:pt x="3872" y="331"/>
                  <a:pt x="3872" y="331"/>
                  <a:pt x="3881" y="331"/>
                </a:cubicBezTo>
                <a:close/>
                <a:moveTo>
                  <a:pt x="4845" y="4140"/>
                </a:moveTo>
                <a:cubicBezTo>
                  <a:pt x="4952" y="4140"/>
                  <a:pt x="5032" y="4221"/>
                  <a:pt x="5041" y="4319"/>
                </a:cubicBezTo>
                <a:lnTo>
                  <a:pt x="5068" y="4783"/>
                </a:lnTo>
                <a:cubicBezTo>
                  <a:pt x="5077" y="4872"/>
                  <a:pt x="5104" y="4952"/>
                  <a:pt x="5166" y="5006"/>
                </a:cubicBezTo>
                <a:cubicBezTo>
                  <a:pt x="5229" y="5068"/>
                  <a:pt x="5312" y="5097"/>
                  <a:pt x="5391" y="5097"/>
                </a:cubicBezTo>
                <a:cubicBezTo>
                  <a:pt x="5403" y="5097"/>
                  <a:pt x="5414" y="5096"/>
                  <a:pt x="5425" y="5095"/>
                </a:cubicBezTo>
                <a:lnTo>
                  <a:pt x="5871" y="5050"/>
                </a:lnTo>
                <a:cubicBezTo>
                  <a:pt x="5882" y="5049"/>
                  <a:pt x="5893" y="5049"/>
                  <a:pt x="5904" y="5049"/>
                </a:cubicBezTo>
                <a:cubicBezTo>
                  <a:pt x="5980" y="5049"/>
                  <a:pt x="6049" y="5075"/>
                  <a:pt x="6112" y="5122"/>
                </a:cubicBezTo>
                <a:cubicBezTo>
                  <a:pt x="6192" y="5184"/>
                  <a:pt x="6228" y="5282"/>
                  <a:pt x="6228" y="5389"/>
                </a:cubicBezTo>
                <a:cubicBezTo>
                  <a:pt x="6219" y="5452"/>
                  <a:pt x="6192" y="5523"/>
                  <a:pt x="6138" y="5577"/>
                </a:cubicBezTo>
                <a:cubicBezTo>
                  <a:pt x="6082" y="5641"/>
                  <a:pt x="5997" y="5676"/>
                  <a:pt x="5909" y="5676"/>
                </a:cubicBezTo>
                <a:cubicBezTo>
                  <a:pt x="5900" y="5676"/>
                  <a:pt x="5890" y="5676"/>
                  <a:pt x="5880" y="5675"/>
                </a:cubicBezTo>
                <a:lnTo>
                  <a:pt x="5505" y="5639"/>
                </a:lnTo>
                <a:cubicBezTo>
                  <a:pt x="5488" y="5636"/>
                  <a:pt x="5471" y="5634"/>
                  <a:pt x="5455" y="5634"/>
                </a:cubicBezTo>
                <a:cubicBezTo>
                  <a:pt x="5374" y="5634"/>
                  <a:pt x="5298" y="5669"/>
                  <a:pt x="5246" y="5728"/>
                </a:cubicBezTo>
                <a:cubicBezTo>
                  <a:pt x="5193" y="5773"/>
                  <a:pt x="5166" y="5835"/>
                  <a:pt x="5148" y="5898"/>
                </a:cubicBezTo>
                <a:lnTo>
                  <a:pt x="4318" y="5898"/>
                </a:lnTo>
                <a:cubicBezTo>
                  <a:pt x="4238" y="5898"/>
                  <a:pt x="4167" y="5951"/>
                  <a:pt x="4158" y="6032"/>
                </a:cubicBezTo>
                <a:cubicBezTo>
                  <a:pt x="4149" y="6130"/>
                  <a:pt x="4220" y="6210"/>
                  <a:pt x="4318" y="6210"/>
                </a:cubicBezTo>
                <a:lnTo>
                  <a:pt x="5148" y="6210"/>
                </a:lnTo>
                <a:lnTo>
                  <a:pt x="5166" y="6388"/>
                </a:lnTo>
                <a:cubicBezTo>
                  <a:pt x="5166" y="6424"/>
                  <a:pt x="5157" y="6451"/>
                  <a:pt x="5139" y="6487"/>
                </a:cubicBezTo>
                <a:cubicBezTo>
                  <a:pt x="5104" y="6549"/>
                  <a:pt x="5041" y="6585"/>
                  <a:pt x="4979" y="6585"/>
                </a:cubicBezTo>
                <a:lnTo>
                  <a:pt x="1580" y="6585"/>
                </a:lnTo>
                <a:cubicBezTo>
                  <a:pt x="1544" y="6585"/>
                  <a:pt x="1508" y="6576"/>
                  <a:pt x="1482" y="6558"/>
                </a:cubicBezTo>
                <a:cubicBezTo>
                  <a:pt x="1419" y="6522"/>
                  <a:pt x="1383" y="6451"/>
                  <a:pt x="1392" y="6388"/>
                </a:cubicBezTo>
                <a:lnTo>
                  <a:pt x="1401" y="6210"/>
                </a:lnTo>
                <a:lnTo>
                  <a:pt x="2231" y="6210"/>
                </a:lnTo>
                <a:cubicBezTo>
                  <a:pt x="2311" y="6210"/>
                  <a:pt x="2383" y="6148"/>
                  <a:pt x="2392" y="6076"/>
                </a:cubicBezTo>
                <a:cubicBezTo>
                  <a:pt x="2400" y="5978"/>
                  <a:pt x="2329" y="5898"/>
                  <a:pt x="2240" y="5898"/>
                </a:cubicBezTo>
                <a:lnTo>
                  <a:pt x="1401" y="5898"/>
                </a:lnTo>
                <a:cubicBezTo>
                  <a:pt x="1392" y="5835"/>
                  <a:pt x="1357" y="5773"/>
                  <a:pt x="1312" y="5728"/>
                </a:cubicBezTo>
                <a:cubicBezTo>
                  <a:pt x="1250" y="5666"/>
                  <a:pt x="1169" y="5630"/>
                  <a:pt x="1080" y="5630"/>
                </a:cubicBezTo>
                <a:cubicBezTo>
                  <a:pt x="1071" y="5630"/>
                  <a:pt x="1062" y="5630"/>
                  <a:pt x="1053" y="5639"/>
                </a:cubicBezTo>
                <a:lnTo>
                  <a:pt x="670" y="5675"/>
                </a:lnTo>
                <a:cubicBezTo>
                  <a:pt x="660" y="5676"/>
                  <a:pt x="650" y="5676"/>
                  <a:pt x="640" y="5676"/>
                </a:cubicBezTo>
                <a:cubicBezTo>
                  <a:pt x="554" y="5676"/>
                  <a:pt x="475" y="5641"/>
                  <a:pt x="411" y="5577"/>
                </a:cubicBezTo>
                <a:cubicBezTo>
                  <a:pt x="366" y="5523"/>
                  <a:pt x="331" y="5452"/>
                  <a:pt x="331" y="5380"/>
                </a:cubicBezTo>
                <a:cubicBezTo>
                  <a:pt x="322" y="5282"/>
                  <a:pt x="358" y="5193"/>
                  <a:pt x="429" y="5131"/>
                </a:cubicBezTo>
                <a:cubicBezTo>
                  <a:pt x="491" y="5076"/>
                  <a:pt x="561" y="5049"/>
                  <a:pt x="637" y="5049"/>
                </a:cubicBezTo>
                <a:cubicBezTo>
                  <a:pt x="648" y="5049"/>
                  <a:pt x="659" y="5049"/>
                  <a:pt x="670" y="5050"/>
                </a:cubicBezTo>
                <a:lnTo>
                  <a:pt x="1125" y="5095"/>
                </a:lnTo>
                <a:cubicBezTo>
                  <a:pt x="1136" y="5096"/>
                  <a:pt x="1147" y="5097"/>
                  <a:pt x="1159" y="5097"/>
                </a:cubicBezTo>
                <a:cubicBezTo>
                  <a:pt x="1236" y="5097"/>
                  <a:pt x="1312" y="5070"/>
                  <a:pt x="1375" y="5023"/>
                </a:cubicBezTo>
                <a:cubicBezTo>
                  <a:pt x="1437" y="4961"/>
                  <a:pt x="1482" y="4881"/>
                  <a:pt x="1491" y="4792"/>
                </a:cubicBezTo>
                <a:lnTo>
                  <a:pt x="1517" y="4319"/>
                </a:lnTo>
                <a:cubicBezTo>
                  <a:pt x="1526" y="4221"/>
                  <a:pt x="1606" y="4140"/>
                  <a:pt x="1705" y="4140"/>
                </a:cubicBezTo>
                <a:lnTo>
                  <a:pt x="2686" y="4140"/>
                </a:lnTo>
                <a:cubicBezTo>
                  <a:pt x="2686" y="4149"/>
                  <a:pt x="2686" y="4149"/>
                  <a:pt x="2686" y="4158"/>
                </a:cubicBezTo>
                <a:lnTo>
                  <a:pt x="2659" y="4488"/>
                </a:lnTo>
                <a:cubicBezTo>
                  <a:pt x="2641" y="4658"/>
                  <a:pt x="2695" y="4836"/>
                  <a:pt x="2811" y="4970"/>
                </a:cubicBezTo>
                <a:cubicBezTo>
                  <a:pt x="2936" y="5095"/>
                  <a:pt x="3105" y="5175"/>
                  <a:pt x="3275" y="5175"/>
                </a:cubicBezTo>
                <a:cubicBezTo>
                  <a:pt x="3453" y="5175"/>
                  <a:pt x="3623" y="5095"/>
                  <a:pt x="3739" y="4970"/>
                </a:cubicBezTo>
                <a:cubicBezTo>
                  <a:pt x="3855" y="4836"/>
                  <a:pt x="3917" y="4658"/>
                  <a:pt x="3899" y="4488"/>
                </a:cubicBezTo>
                <a:lnTo>
                  <a:pt x="3864" y="4158"/>
                </a:lnTo>
                <a:cubicBezTo>
                  <a:pt x="3864" y="4149"/>
                  <a:pt x="3864" y="4149"/>
                  <a:pt x="3872" y="4140"/>
                </a:cubicBezTo>
                <a:close/>
                <a:moveTo>
                  <a:pt x="4872" y="6897"/>
                </a:moveTo>
                <a:cubicBezTo>
                  <a:pt x="4979" y="6897"/>
                  <a:pt x="5121" y="6977"/>
                  <a:pt x="5175" y="7084"/>
                </a:cubicBezTo>
                <a:cubicBezTo>
                  <a:pt x="5309" y="7361"/>
                  <a:pt x="5112" y="7628"/>
                  <a:pt x="4854" y="7628"/>
                </a:cubicBezTo>
                <a:lnTo>
                  <a:pt x="3890" y="7628"/>
                </a:lnTo>
                <a:cubicBezTo>
                  <a:pt x="3730" y="7628"/>
                  <a:pt x="3587" y="7744"/>
                  <a:pt x="3560" y="7923"/>
                </a:cubicBezTo>
                <a:cubicBezTo>
                  <a:pt x="3551" y="7950"/>
                  <a:pt x="3551" y="7967"/>
                  <a:pt x="3560" y="7994"/>
                </a:cubicBezTo>
                <a:lnTo>
                  <a:pt x="3596" y="8333"/>
                </a:lnTo>
                <a:cubicBezTo>
                  <a:pt x="3596" y="8396"/>
                  <a:pt x="3587" y="8458"/>
                  <a:pt x="3560" y="8503"/>
                </a:cubicBezTo>
                <a:cubicBezTo>
                  <a:pt x="3502" y="8619"/>
                  <a:pt x="3391" y="8682"/>
                  <a:pt x="3269" y="8682"/>
                </a:cubicBezTo>
                <a:cubicBezTo>
                  <a:pt x="3242" y="8682"/>
                  <a:pt x="3214" y="8679"/>
                  <a:pt x="3186" y="8672"/>
                </a:cubicBezTo>
                <a:cubicBezTo>
                  <a:pt x="3159" y="8663"/>
                  <a:pt x="3132" y="8645"/>
                  <a:pt x="3114" y="8636"/>
                </a:cubicBezTo>
                <a:cubicBezTo>
                  <a:pt x="3007" y="8565"/>
                  <a:pt x="2954" y="8449"/>
                  <a:pt x="2962" y="8333"/>
                </a:cubicBezTo>
                <a:lnTo>
                  <a:pt x="2998" y="7994"/>
                </a:lnTo>
                <a:cubicBezTo>
                  <a:pt x="2998" y="7967"/>
                  <a:pt x="2998" y="7950"/>
                  <a:pt x="2998" y="7923"/>
                </a:cubicBezTo>
                <a:cubicBezTo>
                  <a:pt x="2971" y="7744"/>
                  <a:pt x="2820" y="7628"/>
                  <a:pt x="2668" y="7628"/>
                </a:cubicBezTo>
                <a:lnTo>
                  <a:pt x="1687" y="7628"/>
                </a:lnTo>
                <a:cubicBezTo>
                  <a:pt x="1571" y="7628"/>
                  <a:pt x="1437" y="7548"/>
                  <a:pt x="1383" y="7450"/>
                </a:cubicBezTo>
                <a:cubicBezTo>
                  <a:pt x="1250" y="7173"/>
                  <a:pt x="1446" y="6897"/>
                  <a:pt x="1705" y="6897"/>
                </a:cubicBezTo>
                <a:close/>
                <a:moveTo>
                  <a:pt x="1696" y="1"/>
                </a:moveTo>
                <a:cubicBezTo>
                  <a:pt x="1428" y="1"/>
                  <a:pt x="1214" y="206"/>
                  <a:pt x="1196" y="474"/>
                </a:cubicBezTo>
                <a:lnTo>
                  <a:pt x="1160" y="947"/>
                </a:lnTo>
                <a:cubicBezTo>
                  <a:pt x="1160" y="956"/>
                  <a:pt x="1160" y="956"/>
                  <a:pt x="1160" y="956"/>
                </a:cubicBezTo>
                <a:cubicBezTo>
                  <a:pt x="1152" y="964"/>
                  <a:pt x="1152" y="964"/>
                  <a:pt x="1143" y="964"/>
                </a:cubicBezTo>
                <a:lnTo>
                  <a:pt x="688" y="920"/>
                </a:lnTo>
                <a:cubicBezTo>
                  <a:pt x="666" y="918"/>
                  <a:pt x="645" y="916"/>
                  <a:pt x="623" y="916"/>
                </a:cubicBezTo>
                <a:cubicBezTo>
                  <a:pt x="474" y="916"/>
                  <a:pt x="323" y="970"/>
                  <a:pt x="206" y="1071"/>
                </a:cubicBezTo>
                <a:cubicBezTo>
                  <a:pt x="81" y="1196"/>
                  <a:pt x="1" y="1366"/>
                  <a:pt x="1" y="1544"/>
                </a:cubicBezTo>
                <a:cubicBezTo>
                  <a:pt x="1" y="1714"/>
                  <a:pt x="81" y="1883"/>
                  <a:pt x="206" y="2008"/>
                </a:cubicBezTo>
                <a:cubicBezTo>
                  <a:pt x="330" y="2116"/>
                  <a:pt x="493" y="2170"/>
                  <a:pt x="651" y="2170"/>
                </a:cubicBezTo>
                <a:cubicBezTo>
                  <a:pt x="663" y="2170"/>
                  <a:pt x="676" y="2169"/>
                  <a:pt x="688" y="2169"/>
                </a:cubicBezTo>
                <a:lnTo>
                  <a:pt x="1071" y="2124"/>
                </a:lnTo>
                <a:cubicBezTo>
                  <a:pt x="1071" y="2124"/>
                  <a:pt x="1080" y="2124"/>
                  <a:pt x="1089" y="2133"/>
                </a:cubicBezTo>
                <a:cubicBezTo>
                  <a:pt x="1089" y="2133"/>
                  <a:pt x="1089" y="2142"/>
                  <a:pt x="1089" y="2142"/>
                </a:cubicBezTo>
                <a:lnTo>
                  <a:pt x="1062" y="2552"/>
                </a:lnTo>
                <a:cubicBezTo>
                  <a:pt x="1053" y="2686"/>
                  <a:pt x="1107" y="2820"/>
                  <a:pt x="1196" y="2927"/>
                </a:cubicBezTo>
                <a:cubicBezTo>
                  <a:pt x="1214" y="2936"/>
                  <a:pt x="1232" y="2954"/>
                  <a:pt x="1241" y="2963"/>
                </a:cubicBezTo>
                <a:cubicBezTo>
                  <a:pt x="1116" y="3088"/>
                  <a:pt x="1044" y="3257"/>
                  <a:pt x="1044" y="3444"/>
                </a:cubicBezTo>
                <a:cubicBezTo>
                  <a:pt x="1044" y="3668"/>
                  <a:pt x="1152" y="3864"/>
                  <a:pt x="1312" y="3989"/>
                </a:cubicBezTo>
                <a:cubicBezTo>
                  <a:pt x="1241" y="4069"/>
                  <a:pt x="1205" y="4167"/>
                  <a:pt x="1196" y="4283"/>
                </a:cubicBezTo>
                <a:lnTo>
                  <a:pt x="1160" y="4756"/>
                </a:lnTo>
                <a:cubicBezTo>
                  <a:pt x="1160" y="4765"/>
                  <a:pt x="1160" y="4765"/>
                  <a:pt x="1160" y="4774"/>
                </a:cubicBezTo>
                <a:lnTo>
                  <a:pt x="1143" y="4774"/>
                </a:lnTo>
                <a:lnTo>
                  <a:pt x="688" y="4729"/>
                </a:lnTo>
                <a:cubicBezTo>
                  <a:pt x="666" y="4727"/>
                  <a:pt x="645" y="4726"/>
                  <a:pt x="624" y="4726"/>
                </a:cubicBezTo>
                <a:cubicBezTo>
                  <a:pt x="474" y="4726"/>
                  <a:pt x="323" y="4780"/>
                  <a:pt x="206" y="4890"/>
                </a:cubicBezTo>
                <a:cubicBezTo>
                  <a:pt x="81" y="5006"/>
                  <a:pt x="1" y="5175"/>
                  <a:pt x="1" y="5354"/>
                </a:cubicBezTo>
                <a:cubicBezTo>
                  <a:pt x="1" y="5532"/>
                  <a:pt x="81" y="5701"/>
                  <a:pt x="206" y="5817"/>
                </a:cubicBezTo>
                <a:cubicBezTo>
                  <a:pt x="325" y="5920"/>
                  <a:pt x="478" y="5981"/>
                  <a:pt x="630" y="5981"/>
                </a:cubicBezTo>
                <a:cubicBezTo>
                  <a:pt x="649" y="5981"/>
                  <a:pt x="668" y="5980"/>
                  <a:pt x="688" y="5978"/>
                </a:cubicBezTo>
                <a:lnTo>
                  <a:pt x="1071" y="5933"/>
                </a:lnTo>
                <a:cubicBezTo>
                  <a:pt x="1071" y="5933"/>
                  <a:pt x="1080" y="5933"/>
                  <a:pt x="1089" y="5942"/>
                </a:cubicBezTo>
                <a:cubicBezTo>
                  <a:pt x="1089" y="5951"/>
                  <a:pt x="1089" y="5951"/>
                  <a:pt x="1089" y="5951"/>
                </a:cubicBezTo>
                <a:lnTo>
                  <a:pt x="1062" y="6362"/>
                </a:lnTo>
                <a:cubicBezTo>
                  <a:pt x="1053" y="6495"/>
                  <a:pt x="1107" y="6638"/>
                  <a:pt x="1196" y="6736"/>
                </a:cubicBezTo>
                <a:cubicBezTo>
                  <a:pt x="1214" y="6754"/>
                  <a:pt x="1232" y="6763"/>
                  <a:pt x="1241" y="6772"/>
                </a:cubicBezTo>
                <a:cubicBezTo>
                  <a:pt x="1116" y="6897"/>
                  <a:pt x="1044" y="7066"/>
                  <a:pt x="1044" y="7254"/>
                </a:cubicBezTo>
                <a:cubicBezTo>
                  <a:pt x="1044" y="7477"/>
                  <a:pt x="1152" y="7673"/>
                  <a:pt x="1312" y="7798"/>
                </a:cubicBezTo>
                <a:cubicBezTo>
                  <a:pt x="1241" y="7878"/>
                  <a:pt x="1205" y="7976"/>
                  <a:pt x="1196" y="8092"/>
                </a:cubicBezTo>
                <a:lnTo>
                  <a:pt x="1160" y="8565"/>
                </a:lnTo>
                <a:cubicBezTo>
                  <a:pt x="1160" y="8574"/>
                  <a:pt x="1160" y="8574"/>
                  <a:pt x="1160" y="8583"/>
                </a:cubicBezTo>
                <a:lnTo>
                  <a:pt x="1143" y="8583"/>
                </a:lnTo>
                <a:lnTo>
                  <a:pt x="688" y="8538"/>
                </a:lnTo>
                <a:cubicBezTo>
                  <a:pt x="668" y="8536"/>
                  <a:pt x="649" y="8535"/>
                  <a:pt x="630" y="8535"/>
                </a:cubicBezTo>
                <a:cubicBezTo>
                  <a:pt x="478" y="8535"/>
                  <a:pt x="325" y="8596"/>
                  <a:pt x="206" y="8699"/>
                </a:cubicBezTo>
                <a:cubicBezTo>
                  <a:pt x="81" y="8815"/>
                  <a:pt x="1" y="8984"/>
                  <a:pt x="1" y="9163"/>
                </a:cubicBezTo>
                <a:cubicBezTo>
                  <a:pt x="1" y="9341"/>
                  <a:pt x="81" y="9511"/>
                  <a:pt x="206" y="9627"/>
                </a:cubicBezTo>
                <a:cubicBezTo>
                  <a:pt x="325" y="9730"/>
                  <a:pt x="478" y="9790"/>
                  <a:pt x="630" y="9790"/>
                </a:cubicBezTo>
                <a:cubicBezTo>
                  <a:pt x="649" y="9790"/>
                  <a:pt x="668" y="9789"/>
                  <a:pt x="688" y="9787"/>
                </a:cubicBezTo>
                <a:lnTo>
                  <a:pt x="1071" y="9752"/>
                </a:lnTo>
                <a:lnTo>
                  <a:pt x="1089" y="9752"/>
                </a:lnTo>
                <a:cubicBezTo>
                  <a:pt x="1089" y="9761"/>
                  <a:pt x="1089" y="9761"/>
                  <a:pt x="1089" y="9769"/>
                </a:cubicBezTo>
                <a:lnTo>
                  <a:pt x="1062" y="10171"/>
                </a:lnTo>
                <a:cubicBezTo>
                  <a:pt x="1053" y="10314"/>
                  <a:pt x="1107" y="10447"/>
                  <a:pt x="1196" y="10546"/>
                </a:cubicBezTo>
                <a:cubicBezTo>
                  <a:pt x="1294" y="10653"/>
                  <a:pt x="1428" y="10706"/>
                  <a:pt x="1571" y="10706"/>
                </a:cubicBezTo>
                <a:lnTo>
                  <a:pt x="2026" y="10706"/>
                </a:lnTo>
                <a:cubicBezTo>
                  <a:pt x="2106" y="10706"/>
                  <a:pt x="2177" y="10653"/>
                  <a:pt x="2186" y="10572"/>
                </a:cubicBezTo>
                <a:cubicBezTo>
                  <a:pt x="2195" y="10474"/>
                  <a:pt x="2124" y="10394"/>
                  <a:pt x="2026" y="10394"/>
                </a:cubicBezTo>
                <a:lnTo>
                  <a:pt x="1571" y="10394"/>
                </a:lnTo>
                <a:cubicBezTo>
                  <a:pt x="1526" y="10394"/>
                  <a:pt x="1482" y="10376"/>
                  <a:pt x="1446" y="10349"/>
                </a:cubicBezTo>
                <a:cubicBezTo>
                  <a:pt x="1401" y="10305"/>
                  <a:pt x="1375" y="10251"/>
                  <a:pt x="1375" y="10189"/>
                </a:cubicBezTo>
                <a:lnTo>
                  <a:pt x="1392" y="10019"/>
                </a:lnTo>
                <a:lnTo>
                  <a:pt x="2231" y="10019"/>
                </a:lnTo>
                <a:cubicBezTo>
                  <a:pt x="2311" y="10019"/>
                  <a:pt x="2383" y="9957"/>
                  <a:pt x="2392" y="9877"/>
                </a:cubicBezTo>
                <a:cubicBezTo>
                  <a:pt x="2400" y="9787"/>
                  <a:pt x="2329" y="9698"/>
                  <a:pt x="2240" y="9698"/>
                </a:cubicBezTo>
                <a:lnTo>
                  <a:pt x="1401" y="9698"/>
                </a:lnTo>
                <a:cubicBezTo>
                  <a:pt x="1383" y="9636"/>
                  <a:pt x="1357" y="9573"/>
                  <a:pt x="1303" y="9529"/>
                </a:cubicBezTo>
                <a:cubicBezTo>
                  <a:pt x="1241" y="9466"/>
                  <a:pt x="1164" y="9438"/>
                  <a:pt x="1080" y="9438"/>
                </a:cubicBezTo>
                <a:cubicBezTo>
                  <a:pt x="1068" y="9438"/>
                  <a:pt x="1057" y="9438"/>
                  <a:pt x="1044" y="9439"/>
                </a:cubicBezTo>
                <a:lnTo>
                  <a:pt x="661" y="9475"/>
                </a:lnTo>
                <a:cubicBezTo>
                  <a:pt x="649" y="9477"/>
                  <a:pt x="637" y="9477"/>
                  <a:pt x="625" y="9477"/>
                </a:cubicBezTo>
                <a:cubicBezTo>
                  <a:pt x="563" y="9477"/>
                  <a:pt x="499" y="9459"/>
                  <a:pt x="447" y="9422"/>
                </a:cubicBezTo>
                <a:cubicBezTo>
                  <a:pt x="349" y="9350"/>
                  <a:pt x="295" y="9234"/>
                  <a:pt x="313" y="9118"/>
                </a:cubicBezTo>
                <a:cubicBezTo>
                  <a:pt x="322" y="9065"/>
                  <a:pt x="349" y="9011"/>
                  <a:pt x="384" y="8967"/>
                </a:cubicBezTo>
                <a:cubicBezTo>
                  <a:pt x="449" y="8886"/>
                  <a:pt x="535" y="8849"/>
                  <a:pt x="629" y="8849"/>
                </a:cubicBezTo>
                <a:cubicBezTo>
                  <a:pt x="640" y="8849"/>
                  <a:pt x="650" y="8850"/>
                  <a:pt x="661" y="8851"/>
                </a:cubicBezTo>
                <a:lnTo>
                  <a:pt x="1116" y="8895"/>
                </a:lnTo>
                <a:cubicBezTo>
                  <a:pt x="1127" y="8896"/>
                  <a:pt x="1138" y="8897"/>
                  <a:pt x="1149" y="8897"/>
                </a:cubicBezTo>
                <a:cubicBezTo>
                  <a:pt x="1227" y="8897"/>
                  <a:pt x="1303" y="8870"/>
                  <a:pt x="1366" y="8815"/>
                </a:cubicBezTo>
                <a:cubicBezTo>
                  <a:pt x="1437" y="8761"/>
                  <a:pt x="1473" y="8672"/>
                  <a:pt x="1482" y="8583"/>
                </a:cubicBezTo>
                <a:lnTo>
                  <a:pt x="1508" y="8101"/>
                </a:lnTo>
                <a:cubicBezTo>
                  <a:pt x="1517" y="8003"/>
                  <a:pt x="1598" y="7923"/>
                  <a:pt x="1705" y="7923"/>
                </a:cubicBezTo>
                <a:lnTo>
                  <a:pt x="2668" y="7923"/>
                </a:lnTo>
                <a:cubicBezTo>
                  <a:pt x="2668" y="7923"/>
                  <a:pt x="2677" y="7941"/>
                  <a:pt x="2686" y="7950"/>
                </a:cubicBezTo>
                <a:cubicBezTo>
                  <a:pt x="2686" y="7950"/>
                  <a:pt x="2686" y="7959"/>
                  <a:pt x="2686" y="7959"/>
                </a:cubicBezTo>
                <a:lnTo>
                  <a:pt x="2650" y="8289"/>
                </a:lnTo>
                <a:cubicBezTo>
                  <a:pt x="2632" y="8467"/>
                  <a:pt x="2695" y="8645"/>
                  <a:pt x="2811" y="8770"/>
                </a:cubicBezTo>
                <a:cubicBezTo>
                  <a:pt x="2927" y="8904"/>
                  <a:pt x="3096" y="8984"/>
                  <a:pt x="3275" y="8984"/>
                </a:cubicBezTo>
                <a:cubicBezTo>
                  <a:pt x="3453" y="8984"/>
                  <a:pt x="3623" y="8904"/>
                  <a:pt x="3739" y="8770"/>
                </a:cubicBezTo>
                <a:cubicBezTo>
                  <a:pt x="3864" y="8645"/>
                  <a:pt x="3917" y="8467"/>
                  <a:pt x="3899" y="8289"/>
                </a:cubicBezTo>
                <a:lnTo>
                  <a:pt x="3864" y="7959"/>
                </a:lnTo>
                <a:cubicBezTo>
                  <a:pt x="3864" y="7959"/>
                  <a:pt x="3872" y="7950"/>
                  <a:pt x="3872" y="7950"/>
                </a:cubicBezTo>
                <a:cubicBezTo>
                  <a:pt x="3872" y="7947"/>
                  <a:pt x="3873" y="7946"/>
                  <a:pt x="3875" y="7946"/>
                </a:cubicBezTo>
                <a:cubicBezTo>
                  <a:pt x="3877" y="7946"/>
                  <a:pt x="3881" y="7950"/>
                  <a:pt x="3881" y="7950"/>
                </a:cubicBezTo>
                <a:lnTo>
                  <a:pt x="4863" y="7950"/>
                </a:lnTo>
                <a:cubicBezTo>
                  <a:pt x="4961" y="7950"/>
                  <a:pt x="5041" y="8021"/>
                  <a:pt x="5050" y="8119"/>
                </a:cubicBezTo>
                <a:lnTo>
                  <a:pt x="5077" y="8592"/>
                </a:lnTo>
                <a:cubicBezTo>
                  <a:pt x="5086" y="8672"/>
                  <a:pt x="5121" y="8752"/>
                  <a:pt x="5184" y="8815"/>
                </a:cubicBezTo>
                <a:cubicBezTo>
                  <a:pt x="5248" y="8871"/>
                  <a:pt x="5326" y="8905"/>
                  <a:pt x="5413" y="8905"/>
                </a:cubicBezTo>
                <a:cubicBezTo>
                  <a:pt x="5423" y="8905"/>
                  <a:pt x="5433" y="8905"/>
                  <a:pt x="5443" y="8904"/>
                </a:cubicBezTo>
                <a:lnTo>
                  <a:pt x="5880" y="8860"/>
                </a:lnTo>
                <a:cubicBezTo>
                  <a:pt x="5894" y="8858"/>
                  <a:pt x="5909" y="8857"/>
                  <a:pt x="5923" y="8857"/>
                </a:cubicBezTo>
                <a:cubicBezTo>
                  <a:pt x="5997" y="8857"/>
                  <a:pt x="6068" y="8877"/>
                  <a:pt x="6121" y="8922"/>
                </a:cubicBezTo>
                <a:cubicBezTo>
                  <a:pt x="6201" y="8993"/>
                  <a:pt x="6245" y="9091"/>
                  <a:pt x="6237" y="9190"/>
                </a:cubicBezTo>
                <a:cubicBezTo>
                  <a:pt x="6228" y="9261"/>
                  <a:pt x="6201" y="9332"/>
                  <a:pt x="6156" y="9377"/>
                </a:cubicBezTo>
                <a:cubicBezTo>
                  <a:pt x="6097" y="9444"/>
                  <a:pt x="6019" y="9480"/>
                  <a:pt x="5938" y="9480"/>
                </a:cubicBezTo>
                <a:cubicBezTo>
                  <a:pt x="5922" y="9480"/>
                  <a:pt x="5905" y="9478"/>
                  <a:pt x="5889" y="9475"/>
                </a:cubicBezTo>
                <a:lnTo>
                  <a:pt x="5514" y="9439"/>
                </a:lnTo>
                <a:cubicBezTo>
                  <a:pt x="5504" y="9438"/>
                  <a:pt x="5494" y="9438"/>
                  <a:pt x="5484" y="9438"/>
                </a:cubicBezTo>
                <a:cubicBezTo>
                  <a:pt x="5398" y="9438"/>
                  <a:pt x="5319" y="9473"/>
                  <a:pt x="5255" y="9529"/>
                </a:cubicBezTo>
                <a:cubicBezTo>
                  <a:pt x="5202" y="9582"/>
                  <a:pt x="5175" y="9636"/>
                  <a:pt x="5157" y="9698"/>
                </a:cubicBezTo>
                <a:lnTo>
                  <a:pt x="4318" y="9698"/>
                </a:lnTo>
                <a:cubicBezTo>
                  <a:pt x="4238" y="9698"/>
                  <a:pt x="4167" y="9761"/>
                  <a:pt x="4158" y="9841"/>
                </a:cubicBezTo>
                <a:cubicBezTo>
                  <a:pt x="4149" y="9939"/>
                  <a:pt x="4220" y="10019"/>
                  <a:pt x="4318" y="10019"/>
                </a:cubicBezTo>
                <a:lnTo>
                  <a:pt x="5166" y="10019"/>
                </a:lnTo>
                <a:lnTo>
                  <a:pt x="5175" y="10189"/>
                </a:lnTo>
                <a:cubicBezTo>
                  <a:pt x="5175" y="10233"/>
                  <a:pt x="5166" y="10278"/>
                  <a:pt x="5139" y="10314"/>
                </a:cubicBezTo>
                <a:cubicBezTo>
                  <a:pt x="5104" y="10367"/>
                  <a:pt x="5050" y="10394"/>
                  <a:pt x="4988" y="10394"/>
                </a:cubicBezTo>
                <a:lnTo>
                  <a:pt x="2766" y="10394"/>
                </a:lnTo>
                <a:cubicBezTo>
                  <a:pt x="2686" y="10394"/>
                  <a:pt x="2615" y="10447"/>
                  <a:pt x="2606" y="10528"/>
                </a:cubicBezTo>
                <a:cubicBezTo>
                  <a:pt x="2597" y="10626"/>
                  <a:pt x="2668" y="10706"/>
                  <a:pt x="2757" y="10706"/>
                </a:cubicBezTo>
                <a:lnTo>
                  <a:pt x="4988" y="10706"/>
                </a:lnTo>
                <a:cubicBezTo>
                  <a:pt x="5121" y="10706"/>
                  <a:pt x="5255" y="10653"/>
                  <a:pt x="5353" y="10546"/>
                </a:cubicBezTo>
                <a:cubicBezTo>
                  <a:pt x="5451" y="10447"/>
                  <a:pt x="5496" y="10314"/>
                  <a:pt x="5487" y="10171"/>
                </a:cubicBezTo>
                <a:lnTo>
                  <a:pt x="5460" y="9769"/>
                </a:lnTo>
                <a:cubicBezTo>
                  <a:pt x="5460" y="9761"/>
                  <a:pt x="5460" y="9761"/>
                  <a:pt x="5469" y="9752"/>
                </a:cubicBezTo>
                <a:lnTo>
                  <a:pt x="5478" y="9752"/>
                </a:lnTo>
                <a:lnTo>
                  <a:pt x="5862" y="9787"/>
                </a:lnTo>
                <a:cubicBezTo>
                  <a:pt x="5882" y="9789"/>
                  <a:pt x="5902" y="9790"/>
                  <a:pt x="5922" y="9790"/>
                </a:cubicBezTo>
                <a:cubicBezTo>
                  <a:pt x="6080" y="9790"/>
                  <a:pt x="6233" y="9730"/>
                  <a:pt x="6344" y="9627"/>
                </a:cubicBezTo>
                <a:cubicBezTo>
                  <a:pt x="6477" y="9511"/>
                  <a:pt x="6549" y="9341"/>
                  <a:pt x="6549" y="9163"/>
                </a:cubicBezTo>
                <a:cubicBezTo>
                  <a:pt x="6549" y="8984"/>
                  <a:pt x="6477" y="8815"/>
                  <a:pt x="6344" y="8699"/>
                </a:cubicBezTo>
                <a:cubicBezTo>
                  <a:pt x="6233" y="8596"/>
                  <a:pt x="6080" y="8535"/>
                  <a:pt x="5922" y="8535"/>
                </a:cubicBezTo>
                <a:cubicBezTo>
                  <a:pt x="5902" y="8535"/>
                  <a:pt x="5882" y="8536"/>
                  <a:pt x="5862" y="8538"/>
                </a:cubicBezTo>
                <a:lnTo>
                  <a:pt x="5407" y="8583"/>
                </a:lnTo>
                <a:lnTo>
                  <a:pt x="5398" y="8583"/>
                </a:lnTo>
                <a:cubicBezTo>
                  <a:pt x="5389" y="8574"/>
                  <a:pt x="5389" y="8574"/>
                  <a:pt x="5389" y="8565"/>
                </a:cubicBezTo>
                <a:lnTo>
                  <a:pt x="5362" y="8092"/>
                </a:lnTo>
                <a:cubicBezTo>
                  <a:pt x="5353" y="7976"/>
                  <a:pt x="5309" y="7878"/>
                  <a:pt x="5237" y="7798"/>
                </a:cubicBezTo>
                <a:cubicBezTo>
                  <a:pt x="5407" y="7673"/>
                  <a:pt x="5514" y="7477"/>
                  <a:pt x="5514" y="7254"/>
                </a:cubicBezTo>
                <a:cubicBezTo>
                  <a:pt x="5514" y="7066"/>
                  <a:pt x="5434" y="6897"/>
                  <a:pt x="5309" y="6772"/>
                </a:cubicBezTo>
                <a:cubicBezTo>
                  <a:pt x="5327" y="6763"/>
                  <a:pt x="5344" y="6754"/>
                  <a:pt x="5353" y="6736"/>
                </a:cubicBezTo>
                <a:cubicBezTo>
                  <a:pt x="5451" y="6638"/>
                  <a:pt x="5496" y="6495"/>
                  <a:pt x="5487" y="6362"/>
                </a:cubicBezTo>
                <a:lnTo>
                  <a:pt x="5460" y="5951"/>
                </a:lnTo>
                <a:cubicBezTo>
                  <a:pt x="5460" y="5951"/>
                  <a:pt x="5460" y="5951"/>
                  <a:pt x="5469" y="5942"/>
                </a:cubicBezTo>
                <a:cubicBezTo>
                  <a:pt x="5478" y="5933"/>
                  <a:pt x="5478" y="5933"/>
                  <a:pt x="5478" y="5933"/>
                </a:cubicBezTo>
                <a:lnTo>
                  <a:pt x="5862" y="5978"/>
                </a:lnTo>
                <a:cubicBezTo>
                  <a:pt x="5882" y="5980"/>
                  <a:pt x="5902" y="5981"/>
                  <a:pt x="5922" y="5981"/>
                </a:cubicBezTo>
                <a:cubicBezTo>
                  <a:pt x="6080" y="5981"/>
                  <a:pt x="6233" y="5920"/>
                  <a:pt x="6344" y="5817"/>
                </a:cubicBezTo>
                <a:cubicBezTo>
                  <a:pt x="6477" y="5701"/>
                  <a:pt x="6549" y="5532"/>
                  <a:pt x="6549" y="5354"/>
                </a:cubicBezTo>
                <a:cubicBezTo>
                  <a:pt x="6549" y="5175"/>
                  <a:pt x="6477" y="5006"/>
                  <a:pt x="6344" y="4890"/>
                </a:cubicBezTo>
                <a:cubicBezTo>
                  <a:pt x="6234" y="4780"/>
                  <a:pt x="6084" y="4726"/>
                  <a:pt x="5929" y="4726"/>
                </a:cubicBezTo>
                <a:cubicBezTo>
                  <a:pt x="5906" y="4726"/>
                  <a:pt x="5884" y="4727"/>
                  <a:pt x="5862" y="4729"/>
                </a:cubicBezTo>
                <a:lnTo>
                  <a:pt x="5407" y="4774"/>
                </a:lnTo>
                <a:lnTo>
                  <a:pt x="5398" y="4774"/>
                </a:lnTo>
                <a:cubicBezTo>
                  <a:pt x="5389" y="4765"/>
                  <a:pt x="5389" y="4765"/>
                  <a:pt x="5389" y="4756"/>
                </a:cubicBezTo>
                <a:lnTo>
                  <a:pt x="5362" y="4283"/>
                </a:lnTo>
                <a:cubicBezTo>
                  <a:pt x="5353" y="4167"/>
                  <a:pt x="5309" y="4069"/>
                  <a:pt x="5237" y="3989"/>
                </a:cubicBezTo>
                <a:cubicBezTo>
                  <a:pt x="5407" y="3864"/>
                  <a:pt x="5514" y="3668"/>
                  <a:pt x="5514" y="3444"/>
                </a:cubicBezTo>
                <a:cubicBezTo>
                  <a:pt x="5514" y="3257"/>
                  <a:pt x="5434" y="3088"/>
                  <a:pt x="5309" y="2963"/>
                </a:cubicBezTo>
                <a:cubicBezTo>
                  <a:pt x="5327" y="2954"/>
                  <a:pt x="5344" y="2936"/>
                  <a:pt x="5353" y="2927"/>
                </a:cubicBezTo>
                <a:cubicBezTo>
                  <a:pt x="5451" y="2820"/>
                  <a:pt x="5496" y="2686"/>
                  <a:pt x="5487" y="2552"/>
                </a:cubicBezTo>
                <a:lnTo>
                  <a:pt x="5460" y="2142"/>
                </a:lnTo>
                <a:cubicBezTo>
                  <a:pt x="5460" y="2142"/>
                  <a:pt x="5460" y="2133"/>
                  <a:pt x="5469" y="2133"/>
                </a:cubicBezTo>
                <a:cubicBezTo>
                  <a:pt x="5478" y="2124"/>
                  <a:pt x="5478" y="2124"/>
                  <a:pt x="5478" y="2124"/>
                </a:cubicBezTo>
                <a:lnTo>
                  <a:pt x="5862" y="2169"/>
                </a:lnTo>
                <a:cubicBezTo>
                  <a:pt x="5875" y="2169"/>
                  <a:pt x="5887" y="2170"/>
                  <a:pt x="5900" y="2170"/>
                </a:cubicBezTo>
                <a:cubicBezTo>
                  <a:pt x="6065" y="2170"/>
                  <a:pt x="6228" y="2116"/>
                  <a:pt x="6344" y="2008"/>
                </a:cubicBezTo>
                <a:cubicBezTo>
                  <a:pt x="6477" y="1883"/>
                  <a:pt x="6549" y="1714"/>
                  <a:pt x="6549" y="1544"/>
                </a:cubicBezTo>
                <a:cubicBezTo>
                  <a:pt x="6549" y="1366"/>
                  <a:pt x="6477" y="1196"/>
                  <a:pt x="6344" y="1071"/>
                </a:cubicBezTo>
                <a:cubicBezTo>
                  <a:pt x="6234" y="970"/>
                  <a:pt x="6084" y="916"/>
                  <a:pt x="5929" y="916"/>
                </a:cubicBezTo>
                <a:cubicBezTo>
                  <a:pt x="5907" y="916"/>
                  <a:pt x="5884" y="918"/>
                  <a:pt x="5862" y="920"/>
                </a:cubicBezTo>
                <a:lnTo>
                  <a:pt x="5407" y="964"/>
                </a:lnTo>
                <a:cubicBezTo>
                  <a:pt x="5407" y="964"/>
                  <a:pt x="5398" y="964"/>
                  <a:pt x="5398" y="956"/>
                </a:cubicBezTo>
                <a:cubicBezTo>
                  <a:pt x="5389" y="956"/>
                  <a:pt x="5389" y="956"/>
                  <a:pt x="5389" y="947"/>
                </a:cubicBezTo>
                <a:lnTo>
                  <a:pt x="5362" y="474"/>
                </a:lnTo>
                <a:cubicBezTo>
                  <a:pt x="5344" y="206"/>
                  <a:pt x="5121" y="1"/>
                  <a:pt x="4854" y="1"/>
                </a:cubicBezTo>
                <a:lnTo>
                  <a:pt x="3890" y="1"/>
                </a:lnTo>
                <a:cubicBezTo>
                  <a:pt x="3855" y="1"/>
                  <a:pt x="3819" y="1"/>
                  <a:pt x="3792" y="10"/>
                </a:cubicBezTo>
                <a:cubicBezTo>
                  <a:pt x="3632" y="63"/>
                  <a:pt x="3542" y="206"/>
                  <a:pt x="3560" y="358"/>
                </a:cubicBezTo>
                <a:lnTo>
                  <a:pt x="3587" y="688"/>
                </a:lnTo>
                <a:cubicBezTo>
                  <a:pt x="3596" y="768"/>
                  <a:pt x="3578" y="857"/>
                  <a:pt x="3525" y="920"/>
                </a:cubicBezTo>
                <a:cubicBezTo>
                  <a:pt x="3459" y="993"/>
                  <a:pt x="3371" y="1037"/>
                  <a:pt x="3282" y="1037"/>
                </a:cubicBezTo>
                <a:cubicBezTo>
                  <a:pt x="3273" y="1037"/>
                  <a:pt x="3265" y="1037"/>
                  <a:pt x="3257" y="1036"/>
                </a:cubicBezTo>
                <a:cubicBezTo>
                  <a:pt x="3186" y="1027"/>
                  <a:pt x="3114" y="1000"/>
                  <a:pt x="3061" y="956"/>
                </a:cubicBezTo>
                <a:cubicBezTo>
                  <a:pt x="2989" y="884"/>
                  <a:pt x="2954" y="786"/>
                  <a:pt x="2962" y="688"/>
                </a:cubicBezTo>
                <a:lnTo>
                  <a:pt x="2998" y="367"/>
                </a:lnTo>
                <a:cubicBezTo>
                  <a:pt x="2998" y="331"/>
                  <a:pt x="2998" y="295"/>
                  <a:pt x="2998" y="269"/>
                </a:cubicBezTo>
                <a:cubicBezTo>
                  <a:pt x="2962" y="99"/>
                  <a:pt x="2820"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6236478" y="3505002"/>
            <a:ext cx="429508" cy="491738"/>
            <a:chOff x="1376094" y="1986883"/>
            <a:chExt cx="443523" cy="507784"/>
          </a:xfrm>
        </p:grpSpPr>
        <p:sp>
          <p:nvSpPr>
            <p:cNvPr id="915" name="Google Shape;915;p41"/>
            <p:cNvSpPr/>
            <p:nvPr/>
          </p:nvSpPr>
          <p:spPr>
            <a:xfrm>
              <a:off x="1376094" y="1986883"/>
              <a:ext cx="443523" cy="507784"/>
            </a:xfrm>
            <a:custGeom>
              <a:avLst/>
              <a:gdLst/>
              <a:ahLst/>
              <a:cxnLst/>
              <a:rect l="l" t="t" r="r" b="b"/>
              <a:pathLst>
                <a:path w="9359" h="10715" extrusionOk="0">
                  <a:moveTo>
                    <a:pt x="4595" y="1008"/>
                  </a:moveTo>
                  <a:cubicBezTo>
                    <a:pt x="4559" y="1124"/>
                    <a:pt x="4541" y="1249"/>
                    <a:pt x="4541" y="1374"/>
                  </a:cubicBezTo>
                  <a:cubicBezTo>
                    <a:pt x="4541" y="1499"/>
                    <a:pt x="4559" y="1624"/>
                    <a:pt x="4595" y="1740"/>
                  </a:cubicBezTo>
                  <a:lnTo>
                    <a:pt x="4122" y="1740"/>
                  </a:lnTo>
                  <a:lnTo>
                    <a:pt x="4122" y="1008"/>
                  </a:lnTo>
                  <a:close/>
                  <a:moveTo>
                    <a:pt x="5745" y="482"/>
                  </a:moveTo>
                  <a:cubicBezTo>
                    <a:pt x="6227" y="482"/>
                    <a:pt x="6629" y="874"/>
                    <a:pt x="6629" y="1365"/>
                  </a:cubicBezTo>
                  <a:cubicBezTo>
                    <a:pt x="6629" y="1856"/>
                    <a:pt x="6227" y="2248"/>
                    <a:pt x="5745" y="2248"/>
                  </a:cubicBezTo>
                  <a:cubicBezTo>
                    <a:pt x="5255" y="2248"/>
                    <a:pt x="4862" y="1856"/>
                    <a:pt x="4862" y="1365"/>
                  </a:cubicBezTo>
                  <a:cubicBezTo>
                    <a:pt x="4862" y="874"/>
                    <a:pt x="5255" y="482"/>
                    <a:pt x="5745" y="482"/>
                  </a:cubicBezTo>
                  <a:close/>
                  <a:moveTo>
                    <a:pt x="6111" y="2498"/>
                  </a:moveTo>
                  <a:lnTo>
                    <a:pt x="6111" y="2935"/>
                  </a:lnTo>
                  <a:lnTo>
                    <a:pt x="5380" y="2935"/>
                  </a:lnTo>
                  <a:lnTo>
                    <a:pt x="5380" y="2498"/>
                  </a:lnTo>
                  <a:cubicBezTo>
                    <a:pt x="5496" y="2534"/>
                    <a:pt x="5612" y="2552"/>
                    <a:pt x="5745" y="2552"/>
                  </a:cubicBezTo>
                  <a:cubicBezTo>
                    <a:pt x="5870" y="2552"/>
                    <a:pt x="5995" y="2534"/>
                    <a:pt x="6111" y="2498"/>
                  </a:cubicBezTo>
                  <a:close/>
                  <a:moveTo>
                    <a:pt x="6111" y="7592"/>
                  </a:moveTo>
                  <a:lnTo>
                    <a:pt x="6111" y="7976"/>
                  </a:lnTo>
                  <a:lnTo>
                    <a:pt x="5380" y="7976"/>
                  </a:lnTo>
                  <a:lnTo>
                    <a:pt x="5380" y="7592"/>
                  </a:lnTo>
                  <a:close/>
                  <a:moveTo>
                    <a:pt x="6620" y="8288"/>
                  </a:moveTo>
                  <a:cubicBezTo>
                    <a:pt x="6629" y="8288"/>
                    <a:pt x="6629" y="8288"/>
                    <a:pt x="6629" y="8297"/>
                  </a:cubicBezTo>
                  <a:lnTo>
                    <a:pt x="6629" y="8663"/>
                  </a:lnTo>
                  <a:lnTo>
                    <a:pt x="4871" y="8663"/>
                  </a:lnTo>
                  <a:lnTo>
                    <a:pt x="4871" y="8297"/>
                  </a:lnTo>
                  <a:cubicBezTo>
                    <a:pt x="4871" y="8288"/>
                    <a:pt x="4880" y="8288"/>
                    <a:pt x="4889" y="8288"/>
                  </a:cubicBezTo>
                  <a:close/>
                  <a:moveTo>
                    <a:pt x="6736" y="8975"/>
                  </a:moveTo>
                  <a:lnTo>
                    <a:pt x="7440" y="9448"/>
                  </a:lnTo>
                  <a:cubicBezTo>
                    <a:pt x="7655" y="9590"/>
                    <a:pt x="7887" y="9688"/>
                    <a:pt x="8136" y="9751"/>
                  </a:cubicBezTo>
                  <a:lnTo>
                    <a:pt x="9011" y="9974"/>
                  </a:lnTo>
                  <a:lnTo>
                    <a:pt x="9019" y="9974"/>
                  </a:lnTo>
                  <a:cubicBezTo>
                    <a:pt x="9019" y="9983"/>
                    <a:pt x="9019" y="9983"/>
                    <a:pt x="9019" y="9992"/>
                  </a:cubicBezTo>
                  <a:lnTo>
                    <a:pt x="8966" y="10215"/>
                  </a:lnTo>
                  <a:cubicBezTo>
                    <a:pt x="8939" y="10322"/>
                    <a:pt x="8841" y="10402"/>
                    <a:pt x="8725" y="10402"/>
                  </a:cubicBezTo>
                  <a:lnTo>
                    <a:pt x="4943" y="10402"/>
                  </a:lnTo>
                  <a:cubicBezTo>
                    <a:pt x="4675" y="10402"/>
                    <a:pt x="4452" y="10206"/>
                    <a:pt x="4407" y="9947"/>
                  </a:cubicBezTo>
                  <a:lnTo>
                    <a:pt x="4381" y="9778"/>
                  </a:lnTo>
                  <a:cubicBezTo>
                    <a:pt x="4354" y="9635"/>
                    <a:pt x="4398" y="9483"/>
                    <a:pt x="4479" y="9367"/>
                  </a:cubicBezTo>
                  <a:lnTo>
                    <a:pt x="4773" y="8975"/>
                  </a:lnTo>
                  <a:close/>
                  <a:moveTo>
                    <a:pt x="170" y="0"/>
                  </a:moveTo>
                  <a:cubicBezTo>
                    <a:pt x="72" y="0"/>
                    <a:pt x="0" y="81"/>
                    <a:pt x="0" y="170"/>
                  </a:cubicBezTo>
                  <a:lnTo>
                    <a:pt x="0" y="1196"/>
                  </a:lnTo>
                  <a:cubicBezTo>
                    <a:pt x="0" y="1205"/>
                    <a:pt x="0" y="1213"/>
                    <a:pt x="9" y="1213"/>
                  </a:cubicBezTo>
                  <a:cubicBezTo>
                    <a:pt x="57" y="1265"/>
                    <a:pt x="110" y="1286"/>
                    <a:pt x="158" y="1286"/>
                  </a:cubicBezTo>
                  <a:cubicBezTo>
                    <a:pt x="243" y="1286"/>
                    <a:pt x="313" y="1219"/>
                    <a:pt x="313" y="1133"/>
                  </a:cubicBezTo>
                  <a:lnTo>
                    <a:pt x="313" y="420"/>
                  </a:lnTo>
                  <a:cubicBezTo>
                    <a:pt x="313" y="366"/>
                    <a:pt x="357" y="312"/>
                    <a:pt x="420" y="312"/>
                  </a:cubicBezTo>
                  <a:lnTo>
                    <a:pt x="3471" y="312"/>
                  </a:lnTo>
                  <a:cubicBezTo>
                    <a:pt x="3658" y="312"/>
                    <a:pt x="3810" y="473"/>
                    <a:pt x="3810" y="660"/>
                  </a:cubicBezTo>
                  <a:lnTo>
                    <a:pt x="3810" y="2088"/>
                  </a:lnTo>
                  <a:cubicBezTo>
                    <a:pt x="3810" y="2703"/>
                    <a:pt x="3372" y="3212"/>
                    <a:pt x="2766" y="3301"/>
                  </a:cubicBezTo>
                  <a:lnTo>
                    <a:pt x="928" y="3586"/>
                  </a:lnTo>
                  <a:cubicBezTo>
                    <a:pt x="900" y="3592"/>
                    <a:pt x="871" y="3594"/>
                    <a:pt x="842" y="3594"/>
                  </a:cubicBezTo>
                  <a:cubicBezTo>
                    <a:pt x="672" y="3594"/>
                    <a:pt x="501" y="3506"/>
                    <a:pt x="402" y="3346"/>
                  </a:cubicBezTo>
                  <a:cubicBezTo>
                    <a:pt x="339" y="3256"/>
                    <a:pt x="313" y="3158"/>
                    <a:pt x="313" y="3051"/>
                  </a:cubicBezTo>
                  <a:lnTo>
                    <a:pt x="313" y="1865"/>
                  </a:lnTo>
                  <a:cubicBezTo>
                    <a:pt x="313" y="1784"/>
                    <a:pt x="259" y="1713"/>
                    <a:pt x="179" y="1704"/>
                  </a:cubicBezTo>
                  <a:cubicBezTo>
                    <a:pt x="169" y="1702"/>
                    <a:pt x="160" y="1702"/>
                    <a:pt x="151" y="1702"/>
                  </a:cubicBezTo>
                  <a:cubicBezTo>
                    <a:pt x="66" y="1702"/>
                    <a:pt x="0" y="1775"/>
                    <a:pt x="0" y="1856"/>
                  </a:cubicBezTo>
                  <a:lnTo>
                    <a:pt x="0" y="3051"/>
                  </a:lnTo>
                  <a:cubicBezTo>
                    <a:pt x="0" y="3301"/>
                    <a:pt x="107" y="3533"/>
                    <a:pt x="295" y="3694"/>
                  </a:cubicBezTo>
                  <a:cubicBezTo>
                    <a:pt x="455" y="3827"/>
                    <a:pt x="652" y="3899"/>
                    <a:pt x="848" y="3899"/>
                  </a:cubicBezTo>
                  <a:cubicBezTo>
                    <a:pt x="892" y="3899"/>
                    <a:pt x="937" y="3899"/>
                    <a:pt x="982" y="3890"/>
                  </a:cubicBezTo>
                  <a:lnTo>
                    <a:pt x="2819" y="3604"/>
                  </a:lnTo>
                  <a:cubicBezTo>
                    <a:pt x="3176" y="3551"/>
                    <a:pt x="3506" y="3363"/>
                    <a:pt x="3747" y="3087"/>
                  </a:cubicBezTo>
                  <a:cubicBezTo>
                    <a:pt x="3988" y="2810"/>
                    <a:pt x="4122" y="2453"/>
                    <a:pt x="4122" y="2079"/>
                  </a:cubicBezTo>
                  <a:lnTo>
                    <a:pt x="4122" y="2034"/>
                  </a:lnTo>
                  <a:lnTo>
                    <a:pt x="4755" y="2034"/>
                  </a:lnTo>
                  <a:cubicBezTo>
                    <a:pt x="4836" y="2150"/>
                    <a:pt x="4943" y="2257"/>
                    <a:pt x="5059" y="2338"/>
                  </a:cubicBezTo>
                  <a:lnTo>
                    <a:pt x="5059" y="2962"/>
                  </a:lnTo>
                  <a:cubicBezTo>
                    <a:pt x="4746" y="3042"/>
                    <a:pt x="4488" y="3301"/>
                    <a:pt x="4407" y="3631"/>
                  </a:cubicBezTo>
                  <a:cubicBezTo>
                    <a:pt x="4265" y="4184"/>
                    <a:pt x="4247" y="4755"/>
                    <a:pt x="4345" y="5317"/>
                  </a:cubicBezTo>
                  <a:lnTo>
                    <a:pt x="4470" y="6031"/>
                  </a:lnTo>
                  <a:cubicBezTo>
                    <a:pt x="4488" y="6111"/>
                    <a:pt x="4550" y="6174"/>
                    <a:pt x="4630" y="6174"/>
                  </a:cubicBezTo>
                  <a:cubicBezTo>
                    <a:pt x="4728" y="6165"/>
                    <a:pt x="4800" y="6075"/>
                    <a:pt x="4782" y="5986"/>
                  </a:cubicBezTo>
                  <a:lnTo>
                    <a:pt x="4648" y="5264"/>
                  </a:lnTo>
                  <a:cubicBezTo>
                    <a:pt x="4559" y="4746"/>
                    <a:pt x="4577" y="4220"/>
                    <a:pt x="4711" y="3702"/>
                  </a:cubicBezTo>
                  <a:cubicBezTo>
                    <a:pt x="4773" y="3435"/>
                    <a:pt x="5023" y="3247"/>
                    <a:pt x="5299" y="3247"/>
                  </a:cubicBezTo>
                  <a:lnTo>
                    <a:pt x="5995" y="3247"/>
                  </a:lnTo>
                  <a:cubicBezTo>
                    <a:pt x="6263" y="3247"/>
                    <a:pt x="6504" y="3417"/>
                    <a:pt x="6584" y="3667"/>
                  </a:cubicBezTo>
                  <a:cubicBezTo>
                    <a:pt x="6611" y="3738"/>
                    <a:pt x="6620" y="3818"/>
                    <a:pt x="6620" y="3890"/>
                  </a:cubicBezTo>
                  <a:lnTo>
                    <a:pt x="6468" y="7083"/>
                  </a:lnTo>
                  <a:cubicBezTo>
                    <a:pt x="6459" y="7182"/>
                    <a:pt x="6379" y="7262"/>
                    <a:pt x="6272" y="7262"/>
                  </a:cubicBezTo>
                  <a:lnTo>
                    <a:pt x="5166" y="7262"/>
                  </a:lnTo>
                  <a:cubicBezTo>
                    <a:pt x="5067" y="7262"/>
                    <a:pt x="4996" y="7191"/>
                    <a:pt x="4978" y="7101"/>
                  </a:cubicBezTo>
                  <a:lnTo>
                    <a:pt x="4907" y="6718"/>
                  </a:lnTo>
                  <a:cubicBezTo>
                    <a:pt x="4899" y="6640"/>
                    <a:pt x="4830" y="6589"/>
                    <a:pt x="4760" y="6589"/>
                  </a:cubicBezTo>
                  <a:cubicBezTo>
                    <a:pt x="4749" y="6589"/>
                    <a:pt x="4739" y="6591"/>
                    <a:pt x="4728" y="6593"/>
                  </a:cubicBezTo>
                  <a:cubicBezTo>
                    <a:pt x="4639" y="6602"/>
                    <a:pt x="4586" y="6682"/>
                    <a:pt x="4604" y="6771"/>
                  </a:cubicBezTo>
                  <a:lnTo>
                    <a:pt x="4666" y="7155"/>
                  </a:lnTo>
                  <a:cubicBezTo>
                    <a:pt x="4702" y="7369"/>
                    <a:pt x="4862" y="7521"/>
                    <a:pt x="5059" y="7565"/>
                  </a:cubicBezTo>
                  <a:lnTo>
                    <a:pt x="5059" y="7976"/>
                  </a:lnTo>
                  <a:lnTo>
                    <a:pt x="4862" y="7976"/>
                  </a:lnTo>
                  <a:cubicBezTo>
                    <a:pt x="4684" y="7976"/>
                    <a:pt x="4541" y="8118"/>
                    <a:pt x="4541" y="8297"/>
                  </a:cubicBezTo>
                  <a:lnTo>
                    <a:pt x="4541" y="8770"/>
                  </a:lnTo>
                  <a:lnTo>
                    <a:pt x="4229" y="9180"/>
                  </a:lnTo>
                  <a:cubicBezTo>
                    <a:pt x="4086" y="9367"/>
                    <a:pt x="4033" y="9608"/>
                    <a:pt x="4068" y="9831"/>
                  </a:cubicBezTo>
                  <a:lnTo>
                    <a:pt x="4095" y="10001"/>
                  </a:lnTo>
                  <a:cubicBezTo>
                    <a:pt x="4166" y="10411"/>
                    <a:pt x="4523" y="10714"/>
                    <a:pt x="4934" y="10714"/>
                  </a:cubicBezTo>
                  <a:lnTo>
                    <a:pt x="8743" y="10714"/>
                  </a:lnTo>
                  <a:cubicBezTo>
                    <a:pt x="8993" y="10714"/>
                    <a:pt x="9216" y="10536"/>
                    <a:pt x="9278" y="10286"/>
                  </a:cubicBezTo>
                  <a:lnTo>
                    <a:pt x="9341" y="10072"/>
                  </a:lnTo>
                  <a:cubicBezTo>
                    <a:pt x="9358" y="9983"/>
                    <a:pt x="9350" y="9894"/>
                    <a:pt x="9305" y="9813"/>
                  </a:cubicBezTo>
                  <a:cubicBezTo>
                    <a:pt x="9251" y="9742"/>
                    <a:pt x="9180" y="9688"/>
                    <a:pt x="9100" y="9671"/>
                  </a:cubicBezTo>
                  <a:lnTo>
                    <a:pt x="8226" y="9448"/>
                  </a:lnTo>
                  <a:cubicBezTo>
                    <a:pt x="8011" y="9394"/>
                    <a:pt x="7806" y="9305"/>
                    <a:pt x="7619" y="9189"/>
                  </a:cubicBezTo>
                  <a:lnTo>
                    <a:pt x="6941" y="8734"/>
                  </a:lnTo>
                  <a:lnTo>
                    <a:pt x="6941" y="8297"/>
                  </a:lnTo>
                  <a:cubicBezTo>
                    <a:pt x="6941" y="8118"/>
                    <a:pt x="6798" y="7976"/>
                    <a:pt x="6620" y="7976"/>
                  </a:cubicBezTo>
                  <a:lnTo>
                    <a:pt x="6423" y="7976"/>
                  </a:lnTo>
                  <a:lnTo>
                    <a:pt x="6423" y="7538"/>
                  </a:lnTo>
                  <a:cubicBezTo>
                    <a:pt x="6620" y="7485"/>
                    <a:pt x="6771" y="7307"/>
                    <a:pt x="6780" y="7083"/>
                  </a:cubicBezTo>
                  <a:lnTo>
                    <a:pt x="6932" y="3908"/>
                  </a:lnTo>
                  <a:cubicBezTo>
                    <a:pt x="6941" y="3809"/>
                    <a:pt x="6932" y="3720"/>
                    <a:pt x="6905" y="3631"/>
                  </a:cubicBezTo>
                  <a:cubicBezTo>
                    <a:pt x="6843" y="3363"/>
                    <a:pt x="6655" y="3149"/>
                    <a:pt x="6423" y="3033"/>
                  </a:cubicBezTo>
                  <a:lnTo>
                    <a:pt x="6423" y="2346"/>
                  </a:lnTo>
                  <a:cubicBezTo>
                    <a:pt x="6745" y="2132"/>
                    <a:pt x="6950" y="1758"/>
                    <a:pt x="6941" y="1347"/>
                  </a:cubicBezTo>
                  <a:cubicBezTo>
                    <a:pt x="6932" y="705"/>
                    <a:pt x="6406" y="188"/>
                    <a:pt x="5772" y="179"/>
                  </a:cubicBezTo>
                  <a:cubicBezTo>
                    <a:pt x="5763" y="178"/>
                    <a:pt x="5755" y="178"/>
                    <a:pt x="5746" y="178"/>
                  </a:cubicBezTo>
                  <a:cubicBezTo>
                    <a:pt x="5338" y="178"/>
                    <a:pt x="4983" y="382"/>
                    <a:pt x="4764" y="696"/>
                  </a:cubicBezTo>
                  <a:lnTo>
                    <a:pt x="4140" y="696"/>
                  </a:lnTo>
                  <a:lnTo>
                    <a:pt x="4140" y="660"/>
                  </a:lnTo>
                  <a:cubicBezTo>
                    <a:pt x="4140" y="295"/>
                    <a:pt x="3845" y="0"/>
                    <a:pt x="3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624226" y="2027875"/>
              <a:ext cx="47864" cy="47390"/>
            </a:xfrm>
            <a:custGeom>
              <a:avLst/>
              <a:gdLst/>
              <a:ahLst/>
              <a:cxnLst/>
              <a:rect l="l" t="t" r="r" b="b"/>
              <a:pathLst>
                <a:path w="1010" h="1000" extrusionOk="0">
                  <a:moveTo>
                    <a:pt x="509" y="313"/>
                  </a:moveTo>
                  <a:cubicBezTo>
                    <a:pt x="608" y="313"/>
                    <a:pt x="697" y="393"/>
                    <a:pt x="697" y="500"/>
                  </a:cubicBezTo>
                  <a:cubicBezTo>
                    <a:pt x="697" y="607"/>
                    <a:pt x="608" y="687"/>
                    <a:pt x="509" y="687"/>
                  </a:cubicBezTo>
                  <a:cubicBezTo>
                    <a:pt x="402" y="687"/>
                    <a:pt x="313" y="607"/>
                    <a:pt x="313" y="500"/>
                  </a:cubicBezTo>
                  <a:cubicBezTo>
                    <a:pt x="313" y="393"/>
                    <a:pt x="402" y="313"/>
                    <a:pt x="509" y="313"/>
                  </a:cubicBezTo>
                  <a:close/>
                  <a:moveTo>
                    <a:pt x="509" y="1"/>
                  </a:moveTo>
                  <a:cubicBezTo>
                    <a:pt x="233" y="1"/>
                    <a:pt x="1" y="224"/>
                    <a:pt x="1" y="500"/>
                  </a:cubicBezTo>
                  <a:cubicBezTo>
                    <a:pt x="1" y="777"/>
                    <a:pt x="233" y="1000"/>
                    <a:pt x="509" y="1000"/>
                  </a:cubicBezTo>
                  <a:cubicBezTo>
                    <a:pt x="786" y="1000"/>
                    <a:pt x="1009" y="777"/>
                    <a:pt x="1009" y="500"/>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72DBA64-5345-66D6-D1D1-678E4163F2F4}"/>
              </a:ext>
            </a:extLst>
          </p:cNvPr>
          <p:cNvSpPr>
            <a:spLocks noGrp="1"/>
          </p:cNvSpPr>
          <p:nvPr>
            <p:ph type="sldNum" sz="quarter" idx="10"/>
          </p:nvPr>
        </p:nvSpPr>
        <p:spPr/>
        <p:txBody>
          <a:bodyPr/>
          <a:lstStyle/>
          <a:p>
            <a:fld id="{1DE5B4C0-6C47-4F0C-9897-26248B249E0D}" type="slidenum">
              <a:rPr lang="en-SG" smtClean="0"/>
              <a:t>15</a:t>
            </a:fld>
            <a:endParaRPr lang="en-SG"/>
          </a:p>
        </p:txBody>
      </p:sp>
      <p:sp>
        <p:nvSpPr>
          <p:cNvPr id="12" name="Content Placeholder 10">
            <a:extLst>
              <a:ext uri="{FF2B5EF4-FFF2-40B4-BE49-F238E27FC236}">
                <a16:creationId xmlns:a16="http://schemas.microsoft.com/office/drawing/2014/main" id="{C6A2AF6F-7DCB-E48D-FA68-7E3D850A7BF2}"/>
              </a:ext>
            </a:extLst>
          </p:cNvPr>
          <p:cNvSpPr txBox="1">
            <a:spLocks/>
          </p:cNvSpPr>
          <p:nvPr/>
        </p:nvSpPr>
        <p:spPr>
          <a:xfrm>
            <a:off x="408904" y="1009177"/>
            <a:ext cx="3961807" cy="38954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solidFill>
                  <a:srgbClr val="203866"/>
                </a:solidFill>
                <a:latin typeface="Oxygen" panose="02000503000000000000" pitchFamily="2" charset="0"/>
              </a:rPr>
              <a:t>Jefferey et al. (2022) reported that critical patients had </a:t>
            </a:r>
            <a:r>
              <a:rPr lang="en-US" sz="1000" b="1">
                <a:solidFill>
                  <a:srgbClr val="203866"/>
                </a:solidFill>
                <a:latin typeface="Oxygen" panose="02000503000000000000" pitchFamily="2" charset="0"/>
              </a:rPr>
              <a:t>higher body temperature, heart rate and number of prescribed medication </a:t>
            </a:r>
            <a:r>
              <a:rPr lang="en-US" sz="1000">
                <a:solidFill>
                  <a:srgbClr val="203866"/>
                </a:solidFill>
                <a:latin typeface="Oxygen" panose="02000503000000000000" pitchFamily="2" charset="0"/>
              </a:rPr>
              <a:t>than non-critical patients. The study also identified the following features that have strong influences towards outcome:  </a:t>
            </a:r>
          </a:p>
          <a:p>
            <a:pPr marL="171450" indent="-171450">
              <a:buFont typeface="Arial" panose="020B0604020202020204" pitchFamily="34" charset="0"/>
              <a:buChar char="•"/>
            </a:pPr>
            <a:r>
              <a:rPr lang="en-US" sz="1000" b="1">
                <a:solidFill>
                  <a:srgbClr val="203866"/>
                </a:solidFill>
                <a:latin typeface="Oxygen" panose="02000503000000000000" pitchFamily="2" charset="0"/>
              </a:rPr>
              <a:t>Age (0.09980)</a:t>
            </a:r>
          </a:p>
          <a:p>
            <a:pPr marL="171450" indent="-171450">
              <a:buFont typeface="Arial" panose="020B0604020202020204" pitchFamily="34" charset="0"/>
              <a:buChar char="•"/>
            </a:pPr>
            <a:r>
              <a:rPr lang="en-US" sz="1000" b="1">
                <a:solidFill>
                  <a:srgbClr val="203866"/>
                </a:solidFill>
                <a:latin typeface="Oxygen" panose="02000503000000000000" pitchFamily="2" charset="0"/>
              </a:rPr>
              <a:t>Triage Systolic BP (0.09978)</a:t>
            </a:r>
          </a:p>
          <a:p>
            <a:pPr marL="171450" indent="-171450">
              <a:buFont typeface="Arial" panose="020B0604020202020204" pitchFamily="34" charset="0"/>
              <a:buChar char="•"/>
            </a:pPr>
            <a:r>
              <a:rPr lang="en-US" sz="1000" b="1">
                <a:solidFill>
                  <a:srgbClr val="203866"/>
                </a:solidFill>
                <a:latin typeface="Oxygen" panose="02000503000000000000" pitchFamily="2" charset="0"/>
              </a:rPr>
              <a:t>Triage Acuity (0.0921)</a:t>
            </a:r>
          </a:p>
          <a:p>
            <a:pPr marL="171450" indent="-171450">
              <a:buFont typeface="Arial" panose="020B0604020202020204" pitchFamily="34" charset="0"/>
              <a:buChar char="•"/>
            </a:pPr>
            <a:r>
              <a:rPr lang="en-US" sz="1000" b="1">
                <a:solidFill>
                  <a:srgbClr val="203866"/>
                </a:solidFill>
                <a:latin typeface="Oxygen" panose="02000503000000000000" pitchFamily="2" charset="0"/>
              </a:rPr>
              <a:t>Triage Diastolic Blood Pressure (0.0838)</a:t>
            </a:r>
          </a:p>
          <a:p>
            <a:pPr marL="171450" indent="-171450">
              <a:buFont typeface="Arial" panose="020B0604020202020204" pitchFamily="34" charset="0"/>
              <a:buChar char="•"/>
            </a:pPr>
            <a:r>
              <a:rPr lang="en-US" sz="1000" b="1">
                <a:solidFill>
                  <a:srgbClr val="203866"/>
                </a:solidFill>
                <a:latin typeface="Oxygen" panose="02000503000000000000" pitchFamily="2" charset="0"/>
              </a:rPr>
              <a:t>Triage Respiratory Rate (0.0567)</a:t>
            </a:r>
          </a:p>
          <a:p>
            <a:pPr marL="171450" indent="-171450">
              <a:buFont typeface="Arial" panose="020B0604020202020204" pitchFamily="34" charset="0"/>
              <a:buChar char="•"/>
            </a:pPr>
            <a:r>
              <a:rPr lang="en-US" sz="1000" b="1">
                <a:solidFill>
                  <a:srgbClr val="203866"/>
                </a:solidFill>
                <a:latin typeface="Oxygen" panose="02000503000000000000" pitchFamily="2" charset="0"/>
              </a:rPr>
              <a:t>Triage Oxygen Saturation (0.0505)</a:t>
            </a:r>
          </a:p>
          <a:p>
            <a:pPr marL="171450" indent="-171450">
              <a:buFont typeface="Arial" panose="020B0604020202020204" pitchFamily="34" charset="0"/>
              <a:buChar char="•"/>
            </a:pPr>
            <a:r>
              <a:rPr lang="en-US" sz="1000">
                <a:solidFill>
                  <a:srgbClr val="203866"/>
                </a:solidFill>
                <a:latin typeface="Oxygen" panose="02000503000000000000" pitchFamily="2" charset="0"/>
              </a:rPr>
              <a:t>Triage Pain (0.0398)</a:t>
            </a:r>
          </a:p>
          <a:p>
            <a:pPr marL="171450" indent="-171450">
              <a:buFont typeface="Arial" panose="020B0604020202020204" pitchFamily="34" charset="0"/>
              <a:buChar char="•"/>
            </a:pPr>
            <a:r>
              <a:rPr lang="en-US" sz="1000">
                <a:solidFill>
                  <a:srgbClr val="203866"/>
                </a:solidFill>
                <a:latin typeface="Oxygen" panose="02000503000000000000" pitchFamily="2" charset="0"/>
              </a:rPr>
              <a:t>ED visits within past 365 Days (0.0187)</a:t>
            </a:r>
          </a:p>
          <a:p>
            <a:pPr marL="171450" indent="-171450">
              <a:buFont typeface="Arial" panose="020B0604020202020204" pitchFamily="34" charset="0"/>
              <a:buChar char="•"/>
            </a:pPr>
            <a:endParaRPr lang="en-US" sz="1000">
              <a:solidFill>
                <a:srgbClr val="203866"/>
              </a:solidFill>
              <a:latin typeface="Oxygen" panose="02000503000000000000" pitchFamily="2" charset="0"/>
            </a:endParaRPr>
          </a:p>
          <a:p>
            <a:r>
              <a:rPr lang="en-US" sz="1000">
                <a:solidFill>
                  <a:srgbClr val="203866"/>
                </a:solidFill>
                <a:latin typeface="Oxygen" panose="02000503000000000000" pitchFamily="2" charset="0"/>
              </a:rPr>
              <a:t>An interesting finding was that the length of ED stay did </a:t>
            </a:r>
            <a:r>
              <a:rPr lang="en-US" sz="1000" u="sng">
                <a:solidFill>
                  <a:srgbClr val="203866"/>
                </a:solidFill>
                <a:latin typeface="Oxygen" panose="02000503000000000000" pitchFamily="2" charset="0"/>
              </a:rPr>
              <a:t>not</a:t>
            </a:r>
            <a:r>
              <a:rPr lang="en-US" sz="1000">
                <a:solidFill>
                  <a:srgbClr val="203866"/>
                </a:solidFill>
                <a:latin typeface="Oxygen" panose="02000503000000000000" pitchFamily="2" charset="0"/>
              </a:rPr>
              <a:t> rank high in importance among the features that predicted mortality, contrary to the common understanding that longer ED stays lead to worse outcomes. One possible explanation was that more critical patients were identified upfront by the medical team and </a:t>
            </a:r>
            <a:r>
              <a:rPr lang="en-US" sz="1000" err="1">
                <a:solidFill>
                  <a:srgbClr val="203866"/>
                </a:solidFill>
                <a:latin typeface="Oxygen" panose="02000503000000000000" pitchFamily="2" charset="0"/>
              </a:rPr>
              <a:t>prioritised</a:t>
            </a:r>
            <a:r>
              <a:rPr lang="en-US" sz="1000">
                <a:solidFill>
                  <a:srgbClr val="203866"/>
                </a:solidFill>
                <a:latin typeface="Oxygen" panose="02000503000000000000" pitchFamily="2" charset="0"/>
              </a:rPr>
              <a:t> for treatment or transferred to ICU early, leading to shorter ED stays. </a:t>
            </a:r>
          </a:p>
          <a:p>
            <a:endParaRPr lang="en-US" sz="1000">
              <a:solidFill>
                <a:srgbClr val="203866"/>
              </a:solidFill>
              <a:latin typeface="Oxygen" panose="02000503000000000000" pitchFamily="2" charset="0"/>
            </a:endParaRPr>
          </a:p>
          <a:p>
            <a:r>
              <a:rPr lang="en-US" sz="1000">
                <a:solidFill>
                  <a:srgbClr val="203866"/>
                </a:solidFill>
                <a:latin typeface="Oxygen" panose="02000503000000000000" pitchFamily="2" charset="0"/>
              </a:rPr>
              <a:t>AUROC was used as the metric to compare model performance and the </a:t>
            </a:r>
            <a:r>
              <a:rPr lang="en-US" sz="1000" b="1">
                <a:solidFill>
                  <a:srgbClr val="203866"/>
                </a:solidFill>
                <a:latin typeface="Oxygen" panose="02000503000000000000" pitchFamily="2" charset="0"/>
              </a:rPr>
              <a:t>Gradient Boosting model </a:t>
            </a:r>
            <a:r>
              <a:rPr lang="en-US" sz="1000">
                <a:solidFill>
                  <a:srgbClr val="203866"/>
                </a:solidFill>
                <a:latin typeface="Oxygen" panose="02000503000000000000" pitchFamily="2" charset="0"/>
              </a:rPr>
              <a:t>had the best performance, with an </a:t>
            </a:r>
            <a:r>
              <a:rPr lang="en-US" sz="1000" b="1">
                <a:solidFill>
                  <a:srgbClr val="203866"/>
                </a:solidFill>
                <a:latin typeface="Oxygen" panose="02000503000000000000" pitchFamily="2" charset="0"/>
              </a:rPr>
              <a:t>AUROC of 0.880</a:t>
            </a:r>
            <a:r>
              <a:rPr lang="en-US" sz="1000">
                <a:solidFill>
                  <a:srgbClr val="203866"/>
                </a:solidFill>
                <a:latin typeface="Oxygen" panose="02000503000000000000" pitchFamily="2" charset="0"/>
              </a:rPr>
              <a:t>. </a:t>
            </a: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p:txBody>
      </p:sp>
      <p:graphicFrame>
        <p:nvGraphicFramePr>
          <p:cNvPr id="5" name="Table 4">
            <a:extLst>
              <a:ext uri="{FF2B5EF4-FFF2-40B4-BE49-F238E27FC236}">
                <a16:creationId xmlns:a16="http://schemas.microsoft.com/office/drawing/2014/main" id="{BF1EE4AB-3554-BACD-44FA-94D4B23871A3}"/>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7" name="Google Shape;641;p37">
            <a:extLst>
              <a:ext uri="{FF2B5EF4-FFF2-40B4-BE49-F238E27FC236}">
                <a16:creationId xmlns:a16="http://schemas.microsoft.com/office/drawing/2014/main" id="{94C35AED-6FC8-0B5E-3F4F-E30ECA09B108}"/>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9" name="Content Placeholder 10">
            <a:extLst>
              <a:ext uri="{FF2B5EF4-FFF2-40B4-BE49-F238E27FC236}">
                <a16:creationId xmlns:a16="http://schemas.microsoft.com/office/drawing/2014/main" id="{9DE9B946-A982-92DF-8A07-D2879B817C2D}"/>
              </a:ext>
            </a:extLst>
          </p:cNvPr>
          <p:cNvSpPr txBox="1">
            <a:spLocks/>
          </p:cNvSpPr>
          <p:nvPr/>
        </p:nvSpPr>
        <p:spPr>
          <a:xfrm>
            <a:off x="4591721" y="1009177"/>
            <a:ext cx="4006516" cy="38954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solidFill>
                  <a:srgbClr val="203866"/>
                </a:solidFill>
                <a:latin typeface="Oxygen" panose="02000503000000000000" pitchFamily="2" charset="0"/>
              </a:rPr>
              <a:t>van </a:t>
            </a:r>
            <a:r>
              <a:rPr lang="en-US" sz="1000" err="1">
                <a:solidFill>
                  <a:srgbClr val="203866"/>
                </a:solidFill>
                <a:latin typeface="Oxygen" panose="02000503000000000000" pitchFamily="2" charset="0"/>
              </a:rPr>
              <a:t>Klaveren</a:t>
            </a:r>
            <a:r>
              <a:rPr lang="en-US" sz="1000">
                <a:solidFill>
                  <a:srgbClr val="203866"/>
                </a:solidFill>
                <a:latin typeface="Oxygen" panose="02000503000000000000" pitchFamily="2" charset="0"/>
              </a:rPr>
              <a:t> et al. (2021) conducted critical outcome prediction on COVID patients admitted via ED at four large Dutch hospitals using </a:t>
            </a:r>
            <a:r>
              <a:rPr lang="en-US" sz="1000" b="1">
                <a:solidFill>
                  <a:srgbClr val="203866"/>
                </a:solidFill>
                <a:latin typeface="Oxygen" panose="02000503000000000000" pitchFamily="2" charset="0"/>
              </a:rPr>
              <a:t>logistic regression </a:t>
            </a:r>
            <a:r>
              <a:rPr lang="en-US" sz="1000">
                <a:solidFill>
                  <a:srgbClr val="203866"/>
                </a:solidFill>
                <a:latin typeface="Oxygen" panose="02000503000000000000" pitchFamily="2" charset="0"/>
              </a:rPr>
              <a:t>as a simple and valid tool. The model achieved </a:t>
            </a:r>
            <a:r>
              <a:rPr lang="en-US" sz="1000" b="1">
                <a:solidFill>
                  <a:srgbClr val="203866"/>
                </a:solidFill>
                <a:latin typeface="Oxygen" panose="02000503000000000000" pitchFamily="2" charset="0"/>
              </a:rPr>
              <a:t>0.79-0.83 AUROC </a:t>
            </a:r>
            <a:r>
              <a:rPr lang="en-US" sz="1000">
                <a:solidFill>
                  <a:srgbClr val="203866"/>
                </a:solidFill>
                <a:latin typeface="Oxygen" panose="02000503000000000000" pitchFamily="2" charset="0"/>
              </a:rPr>
              <a:t>among the four hospitals, with </a:t>
            </a:r>
            <a:r>
              <a:rPr lang="en-US" sz="1000" b="1">
                <a:solidFill>
                  <a:srgbClr val="203866"/>
                </a:solidFill>
                <a:latin typeface="Oxygen" panose="02000503000000000000" pitchFamily="2" charset="0"/>
              </a:rPr>
              <a:t>age, respiratory rate, C reactive protein, lactate dehydrogenase, albumin and urea </a:t>
            </a:r>
            <a:r>
              <a:rPr lang="en-US" sz="1000">
                <a:solidFill>
                  <a:srgbClr val="203866"/>
                </a:solidFill>
                <a:latin typeface="Oxygen" panose="02000503000000000000" pitchFamily="2" charset="0"/>
              </a:rPr>
              <a:t>capturing most of the ability to predict in-hospital mortality and ICU admission. </a:t>
            </a:r>
          </a:p>
          <a:p>
            <a:endParaRPr lang="en-US" sz="1000">
              <a:solidFill>
                <a:srgbClr val="203866"/>
              </a:solidFill>
              <a:latin typeface="Oxygen" panose="02000503000000000000" pitchFamily="2" charset="0"/>
            </a:endParaRPr>
          </a:p>
          <a:p>
            <a:r>
              <a:rPr lang="en-US" sz="1000">
                <a:solidFill>
                  <a:srgbClr val="203866"/>
                </a:solidFill>
                <a:latin typeface="Oxygen" panose="02000503000000000000" pitchFamily="2" charset="0"/>
              </a:rPr>
              <a:t>Notably, for ICU admission, the authors noted that the probability decreased with age after the age of 70, likely reflecting the decision not to admit older patients to ICU given bed shortage during the COVID pandemic. Hence, </a:t>
            </a:r>
            <a:r>
              <a:rPr lang="en-US" sz="1000" b="1">
                <a:solidFill>
                  <a:srgbClr val="203866"/>
                </a:solidFill>
                <a:latin typeface="Oxygen" panose="02000503000000000000" pitchFamily="2" charset="0"/>
              </a:rPr>
              <a:t>ICU admission after 70 years old </a:t>
            </a:r>
            <a:r>
              <a:rPr lang="en-US" sz="1000">
                <a:solidFill>
                  <a:srgbClr val="203866"/>
                </a:solidFill>
                <a:latin typeface="Oxygen" panose="02000503000000000000" pitchFamily="2" charset="0"/>
              </a:rPr>
              <a:t>was </a:t>
            </a:r>
            <a:r>
              <a:rPr lang="en-US" sz="1000" b="1">
                <a:solidFill>
                  <a:srgbClr val="203866"/>
                </a:solidFill>
                <a:latin typeface="Oxygen" panose="02000503000000000000" pitchFamily="2" charset="0"/>
              </a:rPr>
              <a:t>extrapolated using linear regression</a:t>
            </a:r>
            <a:r>
              <a:rPr lang="en-US" sz="1000">
                <a:solidFill>
                  <a:srgbClr val="203866"/>
                </a:solidFill>
                <a:latin typeface="Oxygen" panose="02000503000000000000" pitchFamily="2" charset="0"/>
              </a:rPr>
              <a:t>. </a:t>
            </a:r>
          </a:p>
          <a:p>
            <a:endParaRPr lang="en-US" sz="1000">
              <a:solidFill>
                <a:srgbClr val="203866"/>
              </a:solidFill>
              <a:latin typeface="Oxygen" panose="02000503000000000000" pitchFamily="2" charset="0"/>
            </a:endParaRPr>
          </a:p>
          <a:p>
            <a:r>
              <a:rPr lang="en-US" sz="1000">
                <a:solidFill>
                  <a:srgbClr val="203866"/>
                </a:solidFill>
                <a:latin typeface="Oxygen" panose="02000503000000000000" pitchFamily="2" charset="0"/>
              </a:rPr>
              <a:t>Xie et al. (2017) performed a systematic review on modeling methods for predicting in-hospital mortality of patients in ICU, which compared models including rule-based scoring models, logistic regression, decision tree and artificial neural network (ANN) using AUROC as the comprehensive evaluation metric. Out of 14 studies which satisfy the review requirements, machine learning methods consistently outperformed rule-based models, with 7 out of 10 studies using ANN seeing </a:t>
            </a:r>
            <a:r>
              <a:rPr lang="en-US" sz="1000" b="1">
                <a:solidFill>
                  <a:srgbClr val="203866"/>
                </a:solidFill>
                <a:latin typeface="Oxygen" panose="02000503000000000000" pitchFamily="2" charset="0"/>
              </a:rPr>
              <a:t>ANN </a:t>
            </a:r>
            <a:r>
              <a:rPr lang="en-US" sz="1000">
                <a:solidFill>
                  <a:srgbClr val="203866"/>
                </a:solidFill>
                <a:latin typeface="Oxygen" panose="02000503000000000000" pitchFamily="2" charset="0"/>
              </a:rPr>
              <a:t>as the top model with </a:t>
            </a:r>
            <a:r>
              <a:rPr lang="en-US" sz="1000" b="1">
                <a:solidFill>
                  <a:srgbClr val="203866"/>
                </a:solidFill>
                <a:latin typeface="Oxygen" panose="02000503000000000000" pitchFamily="2" charset="0"/>
              </a:rPr>
              <a:t>AUROC of 0.857-0.880</a:t>
            </a:r>
            <a:r>
              <a:rPr lang="en-US" sz="1000">
                <a:solidFill>
                  <a:srgbClr val="203866"/>
                </a:solidFill>
                <a:latin typeface="Oxygen" panose="02000503000000000000" pitchFamily="2" charset="0"/>
              </a:rPr>
              <a:t>. </a:t>
            </a: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a:p>
            <a:endParaRPr lang="en-US" sz="1000">
              <a:solidFill>
                <a:srgbClr val="203866"/>
              </a:solidFill>
              <a:latin typeface="Oxygen" panose="02000503000000000000" pitchFamily="2" charset="0"/>
            </a:endParaRPr>
          </a:p>
        </p:txBody>
      </p:sp>
    </p:spTree>
    <p:extLst>
      <p:ext uri="{BB962C8B-B14F-4D97-AF65-F5344CB8AC3E}">
        <p14:creationId xmlns:p14="http://schemas.microsoft.com/office/powerpoint/2010/main" val="262593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 and Experiments</a:t>
            </a:r>
            <a:endParaRPr/>
          </a:p>
        </p:txBody>
      </p: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16</a:t>
            </a:fld>
            <a:endParaRPr lang="en-SG"/>
          </a:p>
        </p:txBody>
      </p:sp>
      <p:sp>
        <p:nvSpPr>
          <p:cNvPr id="6" name="Rectangle 5">
            <a:extLst>
              <a:ext uri="{FF2B5EF4-FFF2-40B4-BE49-F238E27FC236}">
                <a16:creationId xmlns:a16="http://schemas.microsoft.com/office/drawing/2014/main" id="{086EDEBC-8D0A-C4FD-8FD1-1A6ECA024007}"/>
              </a:ext>
            </a:extLst>
          </p:cNvPr>
          <p:cNvSpPr/>
          <p:nvPr/>
        </p:nvSpPr>
        <p:spPr>
          <a:xfrm>
            <a:off x="720000" y="1549842"/>
            <a:ext cx="1966050" cy="10477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Excluded:</a:t>
            </a:r>
          </a:p>
          <a:p>
            <a:pPr marL="85725" indent="-85725">
              <a:buFont typeface="Arial" panose="020B0604020202020204" pitchFamily="34" charset="0"/>
              <a:buChar char="•"/>
            </a:pPr>
            <a:r>
              <a:rPr lang="en-SG" sz="1000">
                <a:solidFill>
                  <a:schemeClr val="tx1"/>
                </a:solidFill>
              </a:rPr>
              <a:t>Features that are highly correlated to others based on </a:t>
            </a:r>
            <a:r>
              <a:rPr lang="en-SG" sz="1000" b="1">
                <a:solidFill>
                  <a:schemeClr val="tx1"/>
                </a:solidFill>
              </a:rPr>
              <a:t>Multivariate Analysis</a:t>
            </a:r>
          </a:p>
          <a:p>
            <a:pPr marL="85725" indent="-85725">
              <a:buFont typeface="Arial" panose="020B0604020202020204" pitchFamily="34" charset="0"/>
              <a:buChar char="•"/>
            </a:pPr>
            <a:r>
              <a:rPr lang="en-SG" sz="1000">
                <a:solidFill>
                  <a:schemeClr val="tx1"/>
                </a:solidFill>
              </a:rPr>
              <a:t>Features that were not available at point of prediction</a:t>
            </a:r>
          </a:p>
        </p:txBody>
      </p:sp>
      <p:sp>
        <p:nvSpPr>
          <p:cNvPr id="12" name="Google Shape;1117;p47">
            <a:extLst>
              <a:ext uri="{FF2B5EF4-FFF2-40B4-BE49-F238E27FC236}">
                <a16:creationId xmlns:a16="http://schemas.microsoft.com/office/drawing/2014/main" id="{9D6D08F7-FD8A-BC87-7FF7-7D57CA6E6308}"/>
              </a:ext>
            </a:extLst>
          </p:cNvPr>
          <p:cNvSpPr txBox="1"/>
          <p:nvPr/>
        </p:nvSpPr>
        <p:spPr>
          <a:xfrm>
            <a:off x="4920698" y="8692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Development</a:t>
            </a:r>
            <a:endParaRPr>
              <a:sym typeface="Amaranth"/>
            </a:endParaRPr>
          </a:p>
        </p:txBody>
      </p:sp>
      <p:cxnSp>
        <p:nvCxnSpPr>
          <p:cNvPr id="17" name="Google Shape;1128;p47">
            <a:extLst>
              <a:ext uri="{FF2B5EF4-FFF2-40B4-BE49-F238E27FC236}">
                <a16:creationId xmlns:a16="http://schemas.microsoft.com/office/drawing/2014/main" id="{E4E4EF22-1542-8324-4BC5-34A55D235D98}"/>
              </a:ext>
            </a:extLst>
          </p:cNvPr>
          <p:cNvCxnSpPr>
            <a:cxnSpLocks/>
            <a:stCxn id="22" idx="1"/>
            <a:endCxn id="38" idx="3"/>
          </p:cNvCxnSpPr>
          <p:nvPr/>
        </p:nvCxnSpPr>
        <p:spPr>
          <a:xfrm flipH="1">
            <a:off x="2312208" y="1184106"/>
            <a:ext cx="669745" cy="0"/>
          </a:xfrm>
          <a:prstGeom prst="straightConnector1">
            <a:avLst/>
          </a:prstGeom>
          <a:noFill/>
          <a:ln w="9525" cap="flat" cmpd="sng">
            <a:solidFill>
              <a:schemeClr val="accent6"/>
            </a:solidFill>
            <a:prstDash val="solid"/>
            <a:round/>
            <a:headEnd type="triangle" w="med" len="med"/>
            <a:tailEnd type="none" w="med" len="med"/>
          </a:ln>
        </p:spPr>
      </p:cxnSp>
      <p:cxnSp>
        <p:nvCxnSpPr>
          <p:cNvPr id="18" name="Google Shape;1129;p47">
            <a:extLst>
              <a:ext uri="{FF2B5EF4-FFF2-40B4-BE49-F238E27FC236}">
                <a16:creationId xmlns:a16="http://schemas.microsoft.com/office/drawing/2014/main" id="{5CF6C3EE-904B-D889-09CA-5F7FE7EABA8B}"/>
              </a:ext>
            </a:extLst>
          </p:cNvPr>
          <p:cNvCxnSpPr>
            <a:cxnSpLocks/>
            <a:stCxn id="12" idx="1"/>
            <a:endCxn id="22" idx="3"/>
          </p:cNvCxnSpPr>
          <p:nvPr/>
        </p:nvCxnSpPr>
        <p:spPr>
          <a:xfrm flipH="1">
            <a:off x="4250953" y="1184106"/>
            <a:ext cx="669745" cy="0"/>
          </a:xfrm>
          <a:prstGeom prst="straightConnector1">
            <a:avLst/>
          </a:prstGeom>
          <a:noFill/>
          <a:ln w="9525" cap="flat" cmpd="sng">
            <a:solidFill>
              <a:schemeClr val="accent6"/>
            </a:solidFill>
            <a:prstDash val="solid"/>
            <a:round/>
            <a:headEnd type="triangle" w="med" len="med"/>
            <a:tailEnd type="none" w="med" len="med"/>
          </a:ln>
        </p:spPr>
      </p:cxnSp>
      <p:cxnSp>
        <p:nvCxnSpPr>
          <p:cNvPr id="19" name="Google Shape;1130;p47">
            <a:extLst>
              <a:ext uri="{FF2B5EF4-FFF2-40B4-BE49-F238E27FC236}">
                <a16:creationId xmlns:a16="http://schemas.microsoft.com/office/drawing/2014/main" id="{BA66CB35-FB19-DD03-E70C-520B73DA2242}"/>
              </a:ext>
            </a:extLst>
          </p:cNvPr>
          <p:cNvCxnSpPr>
            <a:stCxn id="49" idx="1"/>
            <a:endCxn id="12" idx="3"/>
          </p:cNvCxnSpPr>
          <p:nvPr/>
        </p:nvCxnSpPr>
        <p:spPr>
          <a:xfrm flipH="1">
            <a:off x="6189698" y="1184106"/>
            <a:ext cx="669746" cy="0"/>
          </a:xfrm>
          <a:prstGeom prst="straightConnector1">
            <a:avLst/>
          </a:prstGeom>
          <a:noFill/>
          <a:ln w="9525" cap="flat" cmpd="sng">
            <a:solidFill>
              <a:schemeClr val="accent6"/>
            </a:solidFill>
            <a:prstDash val="solid"/>
            <a:round/>
            <a:headEnd type="triangle" w="med" len="med"/>
            <a:tailEnd type="none" w="med" len="med"/>
          </a:ln>
        </p:spPr>
      </p:cxnSp>
      <p:sp>
        <p:nvSpPr>
          <p:cNvPr id="22" name="Google Shape;1123;p47">
            <a:extLst>
              <a:ext uri="{FF2B5EF4-FFF2-40B4-BE49-F238E27FC236}">
                <a16:creationId xmlns:a16="http://schemas.microsoft.com/office/drawing/2014/main" id="{6F3F90DC-043F-888F-3EE0-3AB1CEEB8DFB}"/>
              </a:ext>
            </a:extLst>
          </p:cNvPr>
          <p:cNvSpPr txBox="1"/>
          <p:nvPr/>
        </p:nvSpPr>
        <p:spPr>
          <a:xfrm>
            <a:off x="2981953" y="8692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Amaranth"/>
                <a:ea typeface="Amaranth"/>
                <a:cs typeface="Amaranth"/>
              </a:defRPr>
            </a:lvl1pPr>
          </a:lstStyle>
          <a:p>
            <a:r>
              <a:rPr lang="en">
                <a:sym typeface="Amaranth"/>
              </a:rPr>
              <a:t>Data Spiltting &amp; Encoding</a:t>
            </a:r>
            <a:endParaRPr>
              <a:sym typeface="Amaranth"/>
            </a:endParaRPr>
          </a:p>
        </p:txBody>
      </p:sp>
      <p:sp>
        <p:nvSpPr>
          <p:cNvPr id="38" name="Google Shape;1120;p47">
            <a:extLst>
              <a:ext uri="{FF2B5EF4-FFF2-40B4-BE49-F238E27FC236}">
                <a16:creationId xmlns:a16="http://schemas.microsoft.com/office/drawing/2014/main" id="{4FAA57F8-FB88-EB8F-4BBD-0AC417BC50EA}"/>
              </a:ext>
            </a:extLst>
          </p:cNvPr>
          <p:cNvSpPr txBox="1"/>
          <p:nvPr/>
        </p:nvSpPr>
        <p:spPr>
          <a:xfrm>
            <a:off x="1043208" y="8692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Amaranth"/>
                <a:ea typeface="Amaranth"/>
                <a:cs typeface="Amaranth"/>
                <a:sym typeface="Amaranth"/>
              </a:rPr>
              <a:t>Feature Selection</a:t>
            </a:r>
            <a:endParaRPr sz="1200" b="1">
              <a:solidFill>
                <a:schemeClr val="lt1"/>
              </a:solidFill>
              <a:latin typeface="Amaranth"/>
              <a:ea typeface="Amaranth"/>
              <a:cs typeface="Amaranth"/>
              <a:sym typeface="Amaranth"/>
            </a:endParaRPr>
          </a:p>
        </p:txBody>
      </p:sp>
      <p:sp>
        <p:nvSpPr>
          <p:cNvPr id="49" name="Google Shape;1127;p47">
            <a:extLst>
              <a:ext uri="{FF2B5EF4-FFF2-40B4-BE49-F238E27FC236}">
                <a16:creationId xmlns:a16="http://schemas.microsoft.com/office/drawing/2014/main" id="{67956407-E080-3CE2-A2C4-CB605C8A05EE}"/>
              </a:ext>
            </a:extLst>
          </p:cNvPr>
          <p:cNvSpPr txBox="1"/>
          <p:nvPr/>
        </p:nvSpPr>
        <p:spPr>
          <a:xfrm>
            <a:off x="6859444" y="8692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Evaluation</a:t>
            </a:r>
            <a:endParaRPr>
              <a:sym typeface="Amaranth"/>
            </a:endParaRPr>
          </a:p>
        </p:txBody>
      </p:sp>
      <p:graphicFrame>
        <p:nvGraphicFramePr>
          <p:cNvPr id="643" name="Table 643">
            <a:extLst>
              <a:ext uri="{FF2B5EF4-FFF2-40B4-BE49-F238E27FC236}">
                <a16:creationId xmlns:a16="http://schemas.microsoft.com/office/drawing/2014/main" id="{961C7DA0-08E5-8510-E1AC-D1EBDE91F036}"/>
              </a:ext>
            </a:extLst>
          </p:cNvPr>
          <p:cNvGraphicFramePr>
            <a:graphicFrameLocks noGrp="1"/>
          </p:cNvGraphicFramePr>
          <p:nvPr>
            <p:extLst>
              <p:ext uri="{D42A27DB-BD31-4B8C-83A1-F6EECF244321}">
                <p14:modId xmlns:p14="http://schemas.microsoft.com/office/powerpoint/2010/main" val="1984367950"/>
              </p:ext>
            </p:extLst>
          </p:nvPr>
        </p:nvGraphicFramePr>
        <p:xfrm>
          <a:off x="361950" y="4173990"/>
          <a:ext cx="8369300" cy="944880"/>
        </p:xfrm>
        <a:graphic>
          <a:graphicData uri="http://schemas.openxmlformats.org/drawingml/2006/table">
            <a:tbl>
              <a:tblPr firstRow="1" bandRow="1">
                <a:tableStyleId>{D1FEE5DC-711E-4C37-8FEF-4D292C210767}</a:tableStyleId>
              </a:tblPr>
              <a:tblGrid>
                <a:gridCol w="3091650">
                  <a:extLst>
                    <a:ext uri="{9D8B030D-6E8A-4147-A177-3AD203B41FA5}">
                      <a16:colId xmlns:a16="http://schemas.microsoft.com/office/drawing/2014/main" val="3472145069"/>
                    </a:ext>
                  </a:extLst>
                </a:gridCol>
                <a:gridCol w="1982000">
                  <a:extLst>
                    <a:ext uri="{9D8B030D-6E8A-4147-A177-3AD203B41FA5}">
                      <a16:colId xmlns:a16="http://schemas.microsoft.com/office/drawing/2014/main" val="4153448786"/>
                    </a:ext>
                  </a:extLst>
                </a:gridCol>
                <a:gridCol w="3295650">
                  <a:extLst>
                    <a:ext uri="{9D8B030D-6E8A-4147-A177-3AD203B41FA5}">
                      <a16:colId xmlns:a16="http://schemas.microsoft.com/office/drawing/2014/main" val="2309477574"/>
                    </a:ext>
                  </a:extLst>
                </a:gridCol>
              </a:tblGrid>
              <a:tr h="505566">
                <a:tc>
                  <a:txBody>
                    <a:bodyPr/>
                    <a:lstStyle/>
                    <a:p>
                      <a:r>
                        <a:rPr lang="en-SG">
                          <a:solidFill>
                            <a:schemeClr val="tx1"/>
                          </a:solidFill>
                        </a:rPr>
                        <a:t>      </a:t>
                      </a:r>
                      <a:r>
                        <a:rPr lang="en-SG" b="1">
                          <a:solidFill>
                            <a:schemeClr val="tx1"/>
                          </a:solidFill>
                        </a:rPr>
                        <a:t>Experimentations:</a:t>
                      </a:r>
                    </a:p>
                    <a:p>
                      <a:r>
                        <a:rPr lang="en-SG" sz="1050">
                          <a:solidFill>
                            <a:schemeClr val="tx1"/>
                          </a:solidFill>
                        </a:rPr>
                        <a:t>1. Handling of missing data:</a:t>
                      </a:r>
                    </a:p>
                    <a:p>
                      <a:pPr marL="357188" lvl="7" indent="-176213">
                        <a:buFont typeface="+mj-lt"/>
                        <a:buAutoNum type="alphaLcPeriod"/>
                      </a:pPr>
                      <a:r>
                        <a:rPr lang="en-SG" sz="1050" b="0" i="0" u="none" strike="noStrike" cap="none">
                          <a:solidFill>
                            <a:schemeClr val="tx1"/>
                          </a:solidFill>
                          <a:latin typeface="+mn-lt"/>
                          <a:ea typeface="+mn-ea"/>
                          <a:cs typeface="+mn-cs"/>
                          <a:sym typeface="Arial"/>
                        </a:rPr>
                        <a:t>Drop</a:t>
                      </a:r>
                    </a:p>
                    <a:p>
                      <a:pPr marL="357188" lvl="7" indent="-176213">
                        <a:buFont typeface="+mj-lt"/>
                        <a:buAutoNum type="alphaLcPeriod"/>
                      </a:pPr>
                      <a:r>
                        <a:rPr lang="en-SG" sz="1050" b="0" i="0" u="none" strike="noStrike" cap="none">
                          <a:solidFill>
                            <a:schemeClr val="tx1"/>
                          </a:solidFill>
                          <a:latin typeface="+mn-lt"/>
                          <a:ea typeface="+mn-ea"/>
                          <a:cs typeface="+mn-cs"/>
                          <a:sym typeface="Arial"/>
                        </a:rPr>
                        <a:t>Impute using median (best performance)</a:t>
                      </a:r>
                    </a:p>
                    <a:p>
                      <a:pPr marL="357188" lvl="7" indent="-176213">
                        <a:buFont typeface="+mj-lt"/>
                        <a:buAutoNum type="alphaLcPeriod"/>
                      </a:pPr>
                      <a:r>
                        <a:rPr lang="en-SG" sz="1050" b="0" i="0" u="none" strike="noStrike" cap="none">
                          <a:solidFill>
                            <a:schemeClr val="tx1"/>
                          </a:solidFill>
                          <a:latin typeface="+mn-lt"/>
                          <a:ea typeface="+mn-ea"/>
                          <a:cs typeface="+mn-cs"/>
                          <a:sym typeface="Arial"/>
                        </a:rPr>
                        <a:t>Impute using KNN</a:t>
                      </a:r>
                      <a:endParaRPr lang="en-US" sz="1000" b="0" i="0" u="none" strike="noStrike" cap="none">
                        <a:solidFill>
                          <a:schemeClr val="tx1"/>
                        </a:solidFill>
                        <a:latin typeface="+mn-lt"/>
                        <a:ea typeface="+mn-ea"/>
                        <a:cs typeface="+mn-cs"/>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SG" sz="140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000">
                          <a:solidFill>
                            <a:schemeClr val="tx1"/>
                          </a:solidFill>
                          <a:latin typeface="+mj-lt"/>
                        </a:rPr>
                        <a:t>2. Using actual age VS age bins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SG" sz="1000">
                          <a:solidFill>
                            <a:schemeClr val="tx1"/>
                          </a:solidFill>
                          <a:latin typeface="+mj-lt"/>
                        </a:rPr>
                        <a:t>Actual age gave better model performance</a:t>
                      </a:r>
                      <a:endParaRPr lang="en-SG" sz="1000" b="0" i="0" u="none" strike="noStrike" cap="none">
                        <a:solidFill>
                          <a:schemeClr val="tx1"/>
                        </a:solidFill>
                        <a:latin typeface="+mj-lt"/>
                        <a:ea typeface="+mn-ea"/>
                        <a:cs typeface="+mn-cs"/>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SG" sz="1400" b="0" i="0" u="none" strike="noStrike" cap="none">
                        <a:solidFill>
                          <a:schemeClr val="tx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000" b="0" i="0" u="none" strike="noStrike" cap="none">
                          <a:solidFill>
                            <a:schemeClr val="tx1"/>
                          </a:solidFill>
                          <a:latin typeface="Arial"/>
                          <a:ea typeface="Arial"/>
                          <a:cs typeface="Arial"/>
                          <a:sym typeface="Arial"/>
                        </a:rPr>
                        <a:t>3. Using balanced class weights given imbalanced dataset (6.6% positive class)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SG" sz="1000" b="0" i="0" u="none" strike="noStrike" cap="none">
                          <a:solidFill>
                            <a:schemeClr val="tx1"/>
                          </a:solidFill>
                          <a:latin typeface="Arial"/>
                          <a:ea typeface="Arial"/>
                          <a:cs typeface="Arial"/>
                          <a:sym typeface="Arial"/>
                        </a:rPr>
                        <a:t>Balanced class weights gave rise to better model performance for logistic regression and MLP models</a:t>
                      </a:r>
                      <a:endParaRPr lang="en-SG"/>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7537892"/>
                  </a:ext>
                </a:extLst>
              </a:tr>
            </a:tbl>
          </a:graphicData>
        </a:graphic>
      </p:graphicFrame>
      <p:pic>
        <p:nvPicPr>
          <p:cNvPr id="645" name="Graphic 644" descr="Test tubes with solid fill">
            <a:extLst>
              <a:ext uri="{FF2B5EF4-FFF2-40B4-BE49-F238E27FC236}">
                <a16:creationId xmlns:a16="http://schemas.microsoft.com/office/drawing/2014/main" id="{4DC694D2-CE8E-8975-1AEA-B0E268949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000" y="4207394"/>
            <a:ext cx="241925" cy="241925"/>
          </a:xfrm>
          <a:prstGeom prst="rect">
            <a:avLst/>
          </a:prstGeom>
        </p:spPr>
      </p:pic>
      <p:sp>
        <p:nvSpPr>
          <p:cNvPr id="646" name="Rectangle 645">
            <a:extLst>
              <a:ext uri="{FF2B5EF4-FFF2-40B4-BE49-F238E27FC236}">
                <a16:creationId xmlns:a16="http://schemas.microsoft.com/office/drawing/2014/main" id="{65C7B3D9-BC3F-12DB-3493-CA454DABE792}"/>
              </a:ext>
            </a:extLst>
          </p:cNvPr>
          <p:cNvSpPr/>
          <p:nvPr/>
        </p:nvSpPr>
        <p:spPr>
          <a:xfrm>
            <a:off x="2938036" y="1549842"/>
            <a:ext cx="1452851" cy="11298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Split data into </a:t>
            </a:r>
            <a:r>
              <a:rPr lang="fr-FR" sz="1000">
                <a:solidFill>
                  <a:schemeClr val="tx1"/>
                </a:solidFill>
              </a:rPr>
              <a:t>train and test set on </a:t>
            </a:r>
            <a:r>
              <a:rPr lang="fr-FR" sz="1000" b="1">
                <a:solidFill>
                  <a:schemeClr val="tx1"/>
                </a:solidFill>
              </a:rPr>
              <a:t>80/20</a:t>
            </a:r>
            <a:r>
              <a:rPr lang="fr-FR" sz="1000">
                <a:solidFill>
                  <a:schemeClr val="tx1"/>
                </a:solidFill>
              </a:rPr>
              <a:t> ratio</a:t>
            </a:r>
          </a:p>
          <a:p>
            <a:endParaRPr lang="en-US" sz="600">
              <a:solidFill>
                <a:schemeClr val="tx1"/>
              </a:solidFill>
            </a:endParaRPr>
          </a:p>
          <a:p>
            <a:r>
              <a:rPr lang="en-US" sz="1000">
                <a:solidFill>
                  <a:schemeClr val="tx1"/>
                </a:solidFill>
              </a:rPr>
              <a:t>One-Hot Encoded Categorical Variables</a:t>
            </a:r>
          </a:p>
        </p:txBody>
      </p:sp>
      <p:sp>
        <p:nvSpPr>
          <p:cNvPr id="647" name="Rectangle 646">
            <a:extLst>
              <a:ext uri="{FF2B5EF4-FFF2-40B4-BE49-F238E27FC236}">
                <a16:creationId xmlns:a16="http://schemas.microsoft.com/office/drawing/2014/main" id="{69C625BF-9831-C469-D52A-9CA7E4047318}"/>
              </a:ext>
            </a:extLst>
          </p:cNvPr>
          <p:cNvSpPr/>
          <p:nvPr/>
        </p:nvSpPr>
        <p:spPr>
          <a:xfrm>
            <a:off x="4869872" y="1549843"/>
            <a:ext cx="1811278" cy="12077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Added high performance classifier</a:t>
            </a:r>
            <a:r>
              <a:rPr lang="en-SG" sz="1000" b="1">
                <a:solidFill>
                  <a:schemeClr val="tx1"/>
                </a:solidFill>
              </a:rPr>
              <a:t> </a:t>
            </a:r>
            <a:r>
              <a:rPr lang="en-SG" sz="1000" b="1" err="1">
                <a:solidFill>
                  <a:schemeClr val="tx1"/>
                </a:solidFill>
              </a:rPr>
              <a:t>XGBoost</a:t>
            </a:r>
            <a:r>
              <a:rPr lang="en-SG" sz="1000" b="1">
                <a:solidFill>
                  <a:schemeClr val="tx1"/>
                </a:solidFill>
              </a:rPr>
              <a:t> </a:t>
            </a:r>
            <a:r>
              <a:rPr lang="en-SG" sz="1000">
                <a:solidFill>
                  <a:schemeClr val="tx1"/>
                </a:solidFill>
              </a:rPr>
              <a:t>based on literature</a:t>
            </a:r>
          </a:p>
          <a:p>
            <a:endParaRPr lang="en-SG" sz="600">
              <a:solidFill>
                <a:schemeClr val="tx1"/>
              </a:solidFill>
            </a:endParaRPr>
          </a:p>
          <a:p>
            <a:r>
              <a:rPr lang="en" sz="1000">
                <a:solidFill>
                  <a:schemeClr val="tx1"/>
                </a:solidFill>
                <a:latin typeface="Alegreya Sans" panose="020B0604020202020204" charset="0"/>
                <a:ea typeface="Roboto"/>
                <a:cs typeface="Roboto"/>
                <a:sym typeface="Roboto"/>
              </a:rPr>
              <a:t>Performed model fitting on variations of the train sets (1</a:t>
            </a:r>
            <a:r>
              <a:rPr lang="en" sz="1000" baseline="30000">
                <a:solidFill>
                  <a:schemeClr val="tx1"/>
                </a:solidFill>
                <a:latin typeface="Alegreya Sans" panose="020B0604020202020204" charset="0"/>
                <a:ea typeface="Roboto"/>
                <a:cs typeface="Roboto"/>
                <a:sym typeface="Roboto"/>
              </a:rPr>
              <a:t>st</a:t>
            </a:r>
            <a:r>
              <a:rPr lang="en" sz="1000">
                <a:solidFill>
                  <a:schemeClr val="tx1"/>
                </a:solidFill>
                <a:latin typeface="Alegreya Sans" panose="020B0604020202020204" charset="0"/>
                <a:ea typeface="Roboto"/>
                <a:cs typeface="Roboto"/>
                <a:sym typeface="Roboto"/>
              </a:rPr>
              <a:t> vs 2</a:t>
            </a:r>
            <a:r>
              <a:rPr lang="en" sz="1000" baseline="30000">
                <a:solidFill>
                  <a:schemeClr val="tx1"/>
                </a:solidFill>
                <a:latin typeface="Alegreya Sans" panose="020B0604020202020204" charset="0"/>
                <a:ea typeface="Roboto"/>
                <a:cs typeface="Roboto"/>
                <a:sym typeface="Roboto"/>
              </a:rPr>
              <a:t>nd</a:t>
            </a:r>
            <a:r>
              <a:rPr lang="en" sz="1000">
                <a:solidFill>
                  <a:schemeClr val="tx1"/>
                </a:solidFill>
                <a:latin typeface="Alegreya Sans" panose="020B0604020202020204" charset="0"/>
                <a:ea typeface="Roboto"/>
                <a:cs typeface="Roboto"/>
                <a:sym typeface="Roboto"/>
              </a:rPr>
              <a:t> Prediction)</a:t>
            </a:r>
            <a:endParaRPr lang="en-US" sz="1000">
              <a:solidFill>
                <a:schemeClr val="tx1"/>
              </a:solidFill>
            </a:endParaRPr>
          </a:p>
          <a:p>
            <a:endParaRPr lang="en-SG" sz="1000">
              <a:solidFill>
                <a:schemeClr val="tx1"/>
              </a:solidFill>
            </a:endParaRPr>
          </a:p>
        </p:txBody>
      </p:sp>
      <p:sp>
        <p:nvSpPr>
          <p:cNvPr id="648" name="Rectangle 647">
            <a:extLst>
              <a:ext uri="{FF2B5EF4-FFF2-40B4-BE49-F238E27FC236}">
                <a16:creationId xmlns:a16="http://schemas.microsoft.com/office/drawing/2014/main" id="{A3159F89-1AC4-E0A2-2F99-FFD53A571C4D}"/>
              </a:ext>
            </a:extLst>
          </p:cNvPr>
          <p:cNvSpPr/>
          <p:nvPr/>
        </p:nvSpPr>
        <p:spPr>
          <a:xfrm>
            <a:off x="6764970" y="1549842"/>
            <a:ext cx="1811278" cy="11482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Compared model performance using task-specific evaluation metrics</a:t>
            </a:r>
          </a:p>
          <a:p>
            <a:endParaRPr lang="en-US" sz="600">
              <a:solidFill>
                <a:schemeClr val="tx1"/>
              </a:solidFill>
            </a:endParaRPr>
          </a:p>
          <a:p>
            <a:r>
              <a:rPr lang="en-US" sz="1000">
                <a:solidFill>
                  <a:schemeClr val="tx1"/>
                </a:solidFill>
              </a:rPr>
              <a:t>Understood feature importance from best model for 1</a:t>
            </a:r>
            <a:r>
              <a:rPr lang="en-US" sz="1000" baseline="30000">
                <a:solidFill>
                  <a:schemeClr val="tx1"/>
                </a:solidFill>
              </a:rPr>
              <a:t>st</a:t>
            </a:r>
            <a:r>
              <a:rPr lang="en-US" sz="1000">
                <a:solidFill>
                  <a:schemeClr val="tx1"/>
                </a:solidFill>
              </a:rPr>
              <a:t> and 2</a:t>
            </a:r>
            <a:r>
              <a:rPr lang="en-US" sz="1000" baseline="30000">
                <a:solidFill>
                  <a:schemeClr val="tx1"/>
                </a:solidFill>
              </a:rPr>
              <a:t>nd</a:t>
            </a:r>
            <a:r>
              <a:rPr lang="en-US" sz="1000">
                <a:solidFill>
                  <a:schemeClr val="tx1"/>
                </a:solidFill>
              </a:rPr>
              <a:t> Prediction</a:t>
            </a:r>
          </a:p>
          <a:p>
            <a:pPr marL="171450" indent="-171450">
              <a:buFont typeface="Arial" panose="020B0604020202020204" pitchFamily="34" charset="0"/>
              <a:buChar char="•"/>
            </a:pPr>
            <a:endParaRPr lang="en-US" sz="1000">
              <a:solidFill>
                <a:schemeClr val="tx1"/>
              </a:solidFill>
            </a:endParaRPr>
          </a:p>
          <a:p>
            <a:endParaRPr lang="en-SG" sz="1000">
              <a:solidFill>
                <a:schemeClr val="tx1"/>
              </a:solidFill>
            </a:endParaRPr>
          </a:p>
        </p:txBody>
      </p:sp>
      <p:graphicFrame>
        <p:nvGraphicFramePr>
          <p:cNvPr id="3" name="Table 2">
            <a:extLst>
              <a:ext uri="{FF2B5EF4-FFF2-40B4-BE49-F238E27FC236}">
                <a16:creationId xmlns:a16="http://schemas.microsoft.com/office/drawing/2014/main" id="{A5A453A4-F11E-7C5E-5977-30EEA7116B4D}"/>
              </a:ext>
            </a:extLst>
          </p:cNvPr>
          <p:cNvGraphicFramePr>
            <a:graphicFrameLocks noGrp="1"/>
          </p:cNvGraphicFramePr>
          <p:nvPr>
            <p:extLst>
              <p:ext uri="{D42A27DB-BD31-4B8C-83A1-F6EECF244321}">
                <p14:modId xmlns:p14="http://schemas.microsoft.com/office/powerpoint/2010/main" val="3383277924"/>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pic>
        <p:nvPicPr>
          <p:cNvPr id="4" name="Graphic 3" descr="Crown with solid fill">
            <a:extLst>
              <a:ext uri="{FF2B5EF4-FFF2-40B4-BE49-F238E27FC236}">
                <a16:creationId xmlns:a16="http://schemas.microsoft.com/office/drawing/2014/main" id="{875E9F6E-8BE9-0040-B48B-90A35FAD1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498" y="4679556"/>
            <a:ext cx="269218" cy="269218"/>
          </a:xfrm>
          <a:prstGeom prst="rect">
            <a:avLst/>
          </a:prstGeom>
        </p:spPr>
      </p:pic>
      <p:pic>
        <p:nvPicPr>
          <p:cNvPr id="5" name="Graphic 4" descr="Crown with solid fill">
            <a:extLst>
              <a:ext uri="{FF2B5EF4-FFF2-40B4-BE49-F238E27FC236}">
                <a16:creationId xmlns:a16="http://schemas.microsoft.com/office/drawing/2014/main" id="{FBB69053-EAB4-B05A-294F-33B9B4E75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7095" y="4193747"/>
            <a:ext cx="269218" cy="269218"/>
          </a:xfrm>
          <a:prstGeom prst="rect">
            <a:avLst/>
          </a:prstGeom>
        </p:spPr>
      </p:pic>
      <p:sp>
        <p:nvSpPr>
          <p:cNvPr id="8" name="Rectangle: Rounded Corners 7">
            <a:extLst>
              <a:ext uri="{FF2B5EF4-FFF2-40B4-BE49-F238E27FC236}">
                <a16:creationId xmlns:a16="http://schemas.microsoft.com/office/drawing/2014/main" id="{7BE81839-F216-2265-92C9-E7BE679344E3}"/>
              </a:ext>
            </a:extLst>
          </p:cNvPr>
          <p:cNvSpPr/>
          <p:nvPr/>
        </p:nvSpPr>
        <p:spPr>
          <a:xfrm>
            <a:off x="927998" y="2656852"/>
            <a:ext cx="3219368" cy="1195631"/>
          </a:xfrm>
          <a:prstGeom prst="roundRect">
            <a:avLst/>
          </a:prstGeom>
          <a:ln>
            <a:solidFill>
              <a:srgbClr val="79390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b="1">
                <a:solidFill>
                  <a:srgbClr val="793905"/>
                </a:solidFill>
              </a:rPr>
              <a:t>1</a:t>
            </a:r>
            <a:r>
              <a:rPr lang="en-US" sz="1050" b="1" baseline="30000">
                <a:solidFill>
                  <a:srgbClr val="793905"/>
                </a:solidFill>
              </a:rPr>
              <a:t>st</a:t>
            </a:r>
            <a:r>
              <a:rPr lang="en-US" sz="1050" b="1">
                <a:solidFill>
                  <a:srgbClr val="793905"/>
                </a:solidFill>
              </a:rPr>
              <a:t> Prediction (ED triage)</a:t>
            </a:r>
          </a:p>
          <a:p>
            <a:r>
              <a:rPr lang="en-SG" sz="1050">
                <a:solidFill>
                  <a:srgbClr val="793905"/>
                </a:solidFill>
              </a:rPr>
              <a:t>Features used:</a:t>
            </a:r>
          </a:p>
          <a:p>
            <a:pPr marL="171450" indent="-171450" algn="l">
              <a:buFont typeface="Arial" panose="020B0604020202020204" pitchFamily="34" charset="0"/>
              <a:buChar char="•"/>
            </a:pPr>
            <a:r>
              <a:rPr lang="en-US" sz="1050">
                <a:solidFill>
                  <a:srgbClr val="793905"/>
                </a:solidFill>
                <a:latin typeface="+mj-lt"/>
                <a:cs typeface="Arial"/>
              </a:rPr>
              <a:t>Demographics (age, gender)</a:t>
            </a:r>
          </a:p>
          <a:p>
            <a:pPr marL="171450" indent="-171450" algn="l">
              <a:buFont typeface="Arial" panose="020B0604020202020204" pitchFamily="34" charset="0"/>
              <a:buChar char="•"/>
            </a:pPr>
            <a:r>
              <a:rPr lang="en-US" sz="1050">
                <a:solidFill>
                  <a:srgbClr val="793905"/>
                </a:solidFill>
                <a:latin typeface="+mj-lt"/>
                <a:cs typeface="Arial"/>
              </a:rPr>
              <a:t>Medical history from past visits (important comorbidities, medication and visit counts)</a:t>
            </a:r>
          </a:p>
          <a:p>
            <a:pPr marL="171450" indent="-171450" algn="l">
              <a:buFont typeface="Arial" panose="020B0604020202020204" pitchFamily="34" charset="0"/>
              <a:buChar char="•"/>
            </a:pPr>
            <a:r>
              <a:rPr lang="en-US" sz="1050">
                <a:solidFill>
                  <a:srgbClr val="793905"/>
                </a:solidFill>
                <a:latin typeface="+mj-lt"/>
                <a:cs typeface="Arial"/>
              </a:rPr>
              <a:t>Triage information (vital signs, acuity, pain and composite scores, chief complaint)</a:t>
            </a:r>
          </a:p>
        </p:txBody>
      </p:sp>
      <p:sp>
        <p:nvSpPr>
          <p:cNvPr id="9" name="Rectangle: Rounded Corners 8">
            <a:extLst>
              <a:ext uri="{FF2B5EF4-FFF2-40B4-BE49-F238E27FC236}">
                <a16:creationId xmlns:a16="http://schemas.microsoft.com/office/drawing/2014/main" id="{AE73A947-6D42-5D59-E54E-9043C970B272}"/>
              </a:ext>
            </a:extLst>
          </p:cNvPr>
          <p:cNvSpPr/>
          <p:nvPr/>
        </p:nvSpPr>
        <p:spPr>
          <a:xfrm>
            <a:off x="5047044" y="2656852"/>
            <a:ext cx="3218400" cy="1195200"/>
          </a:xfrm>
          <a:prstGeom prst="roundRect">
            <a:avLst/>
          </a:prstGeom>
          <a:ln>
            <a:solidFill>
              <a:srgbClr val="79390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a:solidFill>
                  <a:srgbClr val="793905"/>
                </a:solidFill>
                <a:latin typeface="+mj-lt"/>
              </a:rPr>
              <a:t>2</a:t>
            </a:r>
            <a:r>
              <a:rPr lang="en-US" sz="1000" b="1" baseline="30000">
                <a:solidFill>
                  <a:srgbClr val="793905"/>
                </a:solidFill>
                <a:latin typeface="+mj-lt"/>
              </a:rPr>
              <a:t>nd</a:t>
            </a:r>
            <a:r>
              <a:rPr lang="en-US" sz="1000" b="1">
                <a:solidFill>
                  <a:srgbClr val="793905"/>
                </a:solidFill>
                <a:latin typeface="+mj-lt"/>
              </a:rPr>
              <a:t> Prediction (post-ED)</a:t>
            </a:r>
          </a:p>
          <a:p>
            <a:r>
              <a:rPr lang="en-SG" sz="1000" u="sng">
                <a:solidFill>
                  <a:srgbClr val="793905"/>
                </a:solidFill>
                <a:latin typeface="+mj-lt"/>
              </a:rPr>
              <a:t>Additional</a:t>
            </a:r>
            <a:r>
              <a:rPr lang="en-SG" sz="1000">
                <a:solidFill>
                  <a:srgbClr val="793905"/>
                </a:solidFill>
                <a:latin typeface="+mj-lt"/>
              </a:rPr>
              <a:t> features used:</a:t>
            </a:r>
          </a:p>
          <a:p>
            <a:pPr marL="171450" indent="-171450" algn="l">
              <a:buFont typeface="Arial" panose="020B0604020202020204" pitchFamily="34" charset="0"/>
              <a:buChar char="•"/>
            </a:pPr>
            <a:r>
              <a:rPr lang="en-US" sz="1000">
                <a:solidFill>
                  <a:srgbClr val="793905"/>
                </a:solidFill>
                <a:latin typeface="+mj-lt"/>
                <a:cs typeface="Arial"/>
              </a:rPr>
              <a:t>Last ED vital signs based on ED chart time</a:t>
            </a:r>
          </a:p>
          <a:p>
            <a:pPr marL="171450" indent="-171450" algn="l">
              <a:buFont typeface="Arial" panose="020B0604020202020204" pitchFamily="34" charset="0"/>
              <a:buChar char="•"/>
            </a:pPr>
            <a:r>
              <a:rPr lang="en-US" sz="1000">
                <a:solidFill>
                  <a:srgbClr val="793905"/>
                </a:solidFill>
                <a:latin typeface="+mj-lt"/>
                <a:cs typeface="Arial"/>
              </a:rPr>
              <a:t>ED length of stay (LOS) and number of medications given</a:t>
            </a:r>
          </a:p>
          <a:p>
            <a:pPr marL="171450" indent="-171450" algn="l">
              <a:buFont typeface="Arial" panose="020B0604020202020204" pitchFamily="34" charset="0"/>
              <a:buChar char="•"/>
            </a:pPr>
            <a:r>
              <a:rPr lang="en-US" sz="1000">
                <a:solidFill>
                  <a:srgbClr val="793905"/>
                </a:solidFill>
                <a:latin typeface="+mj-lt"/>
                <a:cs typeface="Arial"/>
              </a:rPr>
              <a:t>Insurance</a:t>
            </a:r>
          </a:p>
          <a:p>
            <a:pPr marL="171450" indent="-171450" algn="l">
              <a:buFont typeface="Arial" panose="020B0604020202020204" pitchFamily="34" charset="0"/>
              <a:buChar char="•"/>
            </a:pPr>
            <a:endParaRPr lang="en-US" sz="1000">
              <a:solidFill>
                <a:srgbClr val="793905"/>
              </a:solidFill>
              <a:latin typeface="+mj-lt"/>
              <a:cs typeface="Arial"/>
            </a:endParaRPr>
          </a:p>
        </p:txBody>
      </p:sp>
      <p:sp>
        <p:nvSpPr>
          <p:cNvPr id="11" name="Rectangle 10">
            <a:extLst>
              <a:ext uri="{FF2B5EF4-FFF2-40B4-BE49-F238E27FC236}">
                <a16:creationId xmlns:a16="http://schemas.microsoft.com/office/drawing/2014/main" id="{1D588FE4-5666-45D7-A10F-2C6DA7A5DC56}"/>
              </a:ext>
            </a:extLst>
          </p:cNvPr>
          <p:cNvSpPr/>
          <p:nvPr/>
        </p:nvSpPr>
        <p:spPr>
          <a:xfrm>
            <a:off x="4197095" y="2926442"/>
            <a:ext cx="800219" cy="646331"/>
          </a:xfrm>
          <a:prstGeom prst="rect">
            <a:avLst/>
          </a:prstGeom>
          <a:noFill/>
        </p:spPr>
        <p:txBody>
          <a:bodyPr wrap="none" lIns="91440" tIns="45720" rIns="91440" bIns="45720">
            <a:spAutoFit/>
          </a:bodyPr>
          <a:lstStyle/>
          <a:p>
            <a:pPr algn="ctr"/>
            <a:r>
              <a:rPr lang="en-US" sz="3600" b="1" cap="none" spc="0">
                <a:ln w="9525">
                  <a:solidFill>
                    <a:schemeClr val="bg1"/>
                  </a:solidFill>
                  <a:prstDash val="solid"/>
                </a:ln>
                <a:solidFill>
                  <a:srgbClr val="793905"/>
                </a:solidFill>
                <a:effectLst>
                  <a:outerShdw blurRad="12700" dist="38100" dir="2700000" algn="tl" rotWithShape="0">
                    <a:schemeClr val="bg1">
                      <a:lumMod val="50000"/>
                    </a:schemeClr>
                  </a:outerShdw>
                </a:effectLst>
              </a:rPr>
              <a:t>VS</a:t>
            </a:r>
          </a:p>
        </p:txBody>
      </p:sp>
      <p:sp>
        <p:nvSpPr>
          <p:cNvPr id="15" name="TextBox 14">
            <a:extLst>
              <a:ext uri="{FF2B5EF4-FFF2-40B4-BE49-F238E27FC236}">
                <a16:creationId xmlns:a16="http://schemas.microsoft.com/office/drawing/2014/main" id="{E7A85FD8-49EC-1FCA-DAFF-EBF9051CABEF}"/>
              </a:ext>
            </a:extLst>
          </p:cNvPr>
          <p:cNvSpPr txBox="1"/>
          <p:nvPr/>
        </p:nvSpPr>
        <p:spPr>
          <a:xfrm>
            <a:off x="878557" y="3817524"/>
            <a:ext cx="7545444" cy="353943"/>
          </a:xfrm>
          <a:prstGeom prst="rect">
            <a:avLst/>
          </a:prstGeom>
          <a:noFill/>
        </p:spPr>
        <p:txBody>
          <a:bodyPr wrap="square">
            <a:spAutoFit/>
          </a:bodyPr>
          <a:lstStyle/>
          <a:p>
            <a:pPr marL="0" indent="0" algn="l"/>
            <a:r>
              <a:rPr lang="en-US" sz="850" b="1">
                <a:solidFill>
                  <a:srgbClr val="793905"/>
                </a:solidFill>
                <a:latin typeface="+mn-lt"/>
              </a:rPr>
              <a:t>Key assumption: </a:t>
            </a:r>
            <a:r>
              <a:rPr lang="en-US" sz="850">
                <a:solidFill>
                  <a:srgbClr val="793905"/>
                </a:solidFill>
                <a:latin typeface="+mn-lt"/>
              </a:rPr>
              <a:t>Information available for use at the point of prediction, in particular the second prediction, was based on assumptions (e.g. insurance). Need to validate with data source (hospital) based on existing work processes.</a:t>
            </a:r>
          </a:p>
        </p:txBody>
      </p:sp>
    </p:spTree>
    <p:extLst>
      <p:ext uri="{BB962C8B-B14F-4D97-AF65-F5344CB8AC3E}">
        <p14:creationId xmlns:p14="http://schemas.microsoft.com/office/powerpoint/2010/main" val="3581534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17</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r>
              <a:rPr lang="en" sz="3300"/>
              <a:t>Results – Model Comparison</a:t>
            </a:r>
            <a:endParaRPr sz="3300"/>
          </a:p>
        </p:txBody>
      </p:sp>
      <p:sp>
        <p:nvSpPr>
          <p:cNvPr id="4" name="Google Shape;2256;p66">
            <a:extLst>
              <a:ext uri="{FF2B5EF4-FFF2-40B4-BE49-F238E27FC236}">
                <a16:creationId xmlns:a16="http://schemas.microsoft.com/office/drawing/2014/main" id="{EDDE4BA0-B2F5-7F1D-15D6-3F25590947EE}"/>
              </a:ext>
            </a:extLst>
          </p:cNvPr>
          <p:cNvSpPr txBox="1">
            <a:spLocks/>
          </p:cNvSpPr>
          <p:nvPr/>
        </p:nvSpPr>
        <p:spPr>
          <a:xfrm>
            <a:off x="82414" y="2599249"/>
            <a:ext cx="8840622" cy="2539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a:t>Recap on evaluation metrics: </a:t>
            </a:r>
            <a:r>
              <a:rPr lang="en-US" sz="1000" b="1"/>
              <a:t>Sensitivity (Primary) </a:t>
            </a:r>
            <a:r>
              <a:rPr lang="en-US" sz="1000"/>
              <a:t>and</a:t>
            </a:r>
            <a:r>
              <a:rPr lang="en-US" sz="1000" b="1"/>
              <a:t> AUROC (Secondary). Sensitivity </a:t>
            </a:r>
            <a:r>
              <a:rPr lang="en-US" sz="1000"/>
              <a:t>helps to understand true positive rate as identifying maximum no. of true cases is critical in this task to </a:t>
            </a:r>
            <a:r>
              <a:rPr lang="en-US" sz="1000" b="1"/>
              <a:t>save lives</a:t>
            </a:r>
            <a:r>
              <a:rPr lang="en-US" sz="1000"/>
              <a:t>.</a:t>
            </a:r>
            <a:endParaRPr lang="en-US" sz="1000">
              <a:latin typeface="Oxygen" panose="02000503000000000000" pitchFamily="2" charset="0"/>
            </a:endParaRPr>
          </a:p>
          <a:p>
            <a:pPr marL="0" indent="0" algn="l"/>
            <a:endParaRPr lang="en-US" sz="1000" b="1"/>
          </a:p>
          <a:p>
            <a:pPr marL="0" indent="0" algn="l"/>
            <a:r>
              <a:rPr lang="en-US" sz="1000" b="1"/>
              <a:t>Overall, XGBoost gave the best results, with the highest sensitivity of 0.885 (ties with Random Forest) and AUROC of 0.953, at the point of 2</a:t>
            </a:r>
            <a:r>
              <a:rPr lang="en-US" sz="1000" b="1" baseline="30000"/>
              <a:t>nd</a:t>
            </a:r>
            <a:r>
              <a:rPr lang="en-US" sz="1000" b="1"/>
              <a:t> prediction at the end of the ED episode. </a:t>
            </a:r>
            <a:endParaRPr lang="en-US" sz="1000" b="1">
              <a:latin typeface="Oxygen" panose="02000503000000000000" pitchFamily="2" charset="0"/>
            </a:endParaRPr>
          </a:p>
          <a:p>
            <a:pPr marL="171450" indent="-171450" algn="l">
              <a:buFont typeface="Arial" panose="020B0604020202020204" pitchFamily="34" charset="0"/>
              <a:buChar char="•"/>
            </a:pPr>
            <a:r>
              <a:rPr lang="en-US" sz="1000"/>
              <a:t>The results </a:t>
            </a:r>
            <a:r>
              <a:rPr lang="en-US" sz="1000" b="1"/>
              <a:t>outperformed the benchmark model </a:t>
            </a:r>
            <a:r>
              <a:rPr lang="en-US" sz="1000"/>
              <a:t>using MLP with 0.820 (</a:t>
            </a:r>
            <a:r>
              <a:rPr lang="en-US" sz="1000" b="1"/>
              <a:t>6.5%-point ↑</a:t>
            </a:r>
            <a:r>
              <a:rPr lang="en-US" sz="1000">
                <a:cs typeface="Arial"/>
              </a:rPr>
              <a:t>) </a:t>
            </a:r>
            <a:r>
              <a:rPr lang="en-US" sz="1000"/>
              <a:t>and 0.902 (</a:t>
            </a:r>
            <a:r>
              <a:rPr lang="en-US" sz="1000" b="1"/>
              <a:t>5.1%-point ↑</a:t>
            </a:r>
            <a:r>
              <a:rPr lang="en-US" sz="1000">
                <a:cs typeface="Arial"/>
              </a:rPr>
              <a:t>) </a:t>
            </a:r>
            <a:r>
              <a:rPr lang="en-US" sz="1000"/>
              <a:t>for sensitivity and AUROC respectively. </a:t>
            </a:r>
            <a:endParaRPr lang="en-US" sz="1000">
              <a:latin typeface="Oxygen" panose="02000503000000000000" pitchFamily="2" charset="0"/>
            </a:endParaRPr>
          </a:p>
          <a:p>
            <a:pPr marL="0" indent="0" algn="l"/>
            <a:endParaRPr lang="en-US" sz="1000">
              <a:latin typeface="Oxygen" panose="02000503000000000000" pitchFamily="2" charset="0"/>
            </a:endParaRPr>
          </a:p>
          <a:p>
            <a:pPr marL="0" indent="0" algn="l"/>
            <a:r>
              <a:rPr lang="en-US" sz="1000"/>
              <a:t>Furthermore, XGBoost gave a more balanced </a:t>
            </a:r>
            <a:r>
              <a:rPr lang="en-US" sz="1000" b="1"/>
              <a:t>AUPRC (0.673)</a:t>
            </a:r>
            <a:r>
              <a:rPr lang="en-US" sz="1000"/>
              <a:t>, and is </a:t>
            </a:r>
            <a:r>
              <a:rPr lang="en-US" sz="1000" b="1"/>
              <a:t>relatively quicker to train (14 seconds)</a:t>
            </a:r>
            <a:r>
              <a:rPr lang="en-US" sz="1000"/>
              <a:t> compared to the other powerful models used (</a:t>
            </a:r>
            <a:r>
              <a:rPr lang="en-US" sz="1000" u="sng"/>
              <a:t>1-3 minutes</a:t>
            </a:r>
            <a:r>
              <a:rPr lang="en-US" sz="1000"/>
              <a:t> for Random Forest, Gradient Boosting and MLP). Higher AUPRC is better as this dataset is imbalanced</a:t>
            </a:r>
            <a:endParaRPr lang="en-US" sz="1000">
              <a:latin typeface="Oxygen" panose="02000503000000000000" pitchFamily="2" charset="0"/>
            </a:endParaRPr>
          </a:p>
          <a:p>
            <a:pPr marL="0" indent="0" algn="l"/>
            <a:endParaRPr lang="en-US" sz="1000">
              <a:latin typeface="Oxygen" panose="02000503000000000000" pitchFamily="2" charset="0"/>
            </a:endParaRPr>
          </a:p>
          <a:p>
            <a:pPr marL="0" indent="0" algn="l"/>
            <a:r>
              <a:rPr lang="en-US" sz="1000"/>
              <a:t>For 1</a:t>
            </a:r>
            <a:r>
              <a:rPr lang="en-US" sz="1000" baseline="30000"/>
              <a:t>st</a:t>
            </a:r>
            <a:r>
              <a:rPr lang="en-US" sz="1000"/>
              <a:t> prediction, one observation was that none of the models outperformed the benchmark model</a:t>
            </a:r>
          </a:p>
          <a:p>
            <a:pPr marL="171450" indent="-171450" algn="l">
              <a:buFont typeface="Arial" panose="020B0604020202020204" pitchFamily="34" charset="0"/>
              <a:buChar char="•"/>
            </a:pPr>
            <a:r>
              <a:rPr lang="en-US" sz="1000"/>
              <a:t>Upon deep-diving, this is due to data inaccuracy in the benchmark dataset (e.g., prior ICU stay counts were incorrect, patients admitted to hospital or ICU before ED)</a:t>
            </a:r>
          </a:p>
          <a:p>
            <a:pPr marL="171450" indent="-171450" algn="l">
              <a:buFont typeface="Arial" panose="020B0604020202020204" pitchFamily="34" charset="0"/>
              <a:buChar char="•"/>
            </a:pPr>
            <a:r>
              <a:rPr lang="en-US" sz="1000"/>
              <a:t>Unable to do like-for-like comparison due to different pre-processing performed</a:t>
            </a:r>
          </a:p>
        </p:txBody>
      </p:sp>
      <p:graphicFrame>
        <p:nvGraphicFramePr>
          <p:cNvPr id="7" name="Table 6">
            <a:extLst>
              <a:ext uri="{FF2B5EF4-FFF2-40B4-BE49-F238E27FC236}">
                <a16:creationId xmlns:a16="http://schemas.microsoft.com/office/drawing/2014/main" id="{26FF45BC-84E3-318E-00F9-C07B24C149E3}"/>
              </a:ext>
            </a:extLst>
          </p:cNvPr>
          <p:cNvGraphicFramePr>
            <a:graphicFrameLocks noGrp="1"/>
          </p:cNvGraphicFramePr>
          <p:nvPr>
            <p:extLst>
              <p:ext uri="{D42A27DB-BD31-4B8C-83A1-F6EECF244321}">
                <p14:modId xmlns:p14="http://schemas.microsoft.com/office/powerpoint/2010/main" val="2888587662"/>
              </p:ext>
            </p:extLst>
          </p:nvPr>
        </p:nvGraphicFramePr>
        <p:xfrm>
          <a:off x="82413" y="959574"/>
          <a:ext cx="9003987" cy="1435460"/>
        </p:xfrm>
        <a:graphic>
          <a:graphicData uri="http://schemas.openxmlformats.org/drawingml/2006/table">
            <a:tbl>
              <a:tblPr>
                <a:tableStyleId>{D1FEE5DC-711E-4C37-8FEF-4D292C210767}</a:tableStyleId>
              </a:tblPr>
              <a:tblGrid>
                <a:gridCol w="377310">
                  <a:extLst>
                    <a:ext uri="{9D8B030D-6E8A-4147-A177-3AD203B41FA5}">
                      <a16:colId xmlns:a16="http://schemas.microsoft.com/office/drawing/2014/main" val="3596011796"/>
                    </a:ext>
                  </a:extLst>
                </a:gridCol>
                <a:gridCol w="597411">
                  <a:extLst>
                    <a:ext uri="{9D8B030D-6E8A-4147-A177-3AD203B41FA5}">
                      <a16:colId xmlns:a16="http://schemas.microsoft.com/office/drawing/2014/main" val="1896776187"/>
                    </a:ext>
                  </a:extLst>
                </a:gridCol>
                <a:gridCol w="440562">
                  <a:extLst>
                    <a:ext uri="{9D8B030D-6E8A-4147-A177-3AD203B41FA5}">
                      <a16:colId xmlns:a16="http://schemas.microsoft.com/office/drawing/2014/main" val="2266536159"/>
                    </a:ext>
                  </a:extLst>
                </a:gridCol>
                <a:gridCol w="440562">
                  <a:extLst>
                    <a:ext uri="{9D8B030D-6E8A-4147-A177-3AD203B41FA5}">
                      <a16:colId xmlns:a16="http://schemas.microsoft.com/office/drawing/2014/main" val="361492693"/>
                    </a:ext>
                  </a:extLst>
                </a:gridCol>
                <a:gridCol w="573830">
                  <a:extLst>
                    <a:ext uri="{9D8B030D-6E8A-4147-A177-3AD203B41FA5}">
                      <a16:colId xmlns:a16="http://schemas.microsoft.com/office/drawing/2014/main" val="636372082"/>
                    </a:ext>
                  </a:extLst>
                </a:gridCol>
                <a:gridCol w="455555">
                  <a:extLst>
                    <a:ext uri="{9D8B030D-6E8A-4147-A177-3AD203B41FA5}">
                      <a16:colId xmlns:a16="http://schemas.microsoft.com/office/drawing/2014/main" val="1042614371"/>
                    </a:ext>
                  </a:extLst>
                </a:gridCol>
                <a:gridCol w="400243">
                  <a:extLst>
                    <a:ext uri="{9D8B030D-6E8A-4147-A177-3AD203B41FA5}">
                      <a16:colId xmlns:a16="http://schemas.microsoft.com/office/drawing/2014/main" val="2630105852"/>
                    </a:ext>
                  </a:extLst>
                </a:gridCol>
                <a:gridCol w="558108">
                  <a:extLst>
                    <a:ext uri="{9D8B030D-6E8A-4147-A177-3AD203B41FA5}">
                      <a16:colId xmlns:a16="http://schemas.microsoft.com/office/drawing/2014/main" val="3877358534"/>
                    </a:ext>
                  </a:extLst>
                </a:gridCol>
                <a:gridCol w="435760">
                  <a:extLst>
                    <a:ext uri="{9D8B030D-6E8A-4147-A177-3AD203B41FA5}">
                      <a16:colId xmlns:a16="http://schemas.microsoft.com/office/drawing/2014/main" val="926226624"/>
                    </a:ext>
                  </a:extLst>
                </a:gridCol>
                <a:gridCol w="435760">
                  <a:extLst>
                    <a:ext uri="{9D8B030D-6E8A-4147-A177-3AD203B41FA5}">
                      <a16:colId xmlns:a16="http://schemas.microsoft.com/office/drawing/2014/main" val="718287519"/>
                    </a:ext>
                  </a:extLst>
                </a:gridCol>
                <a:gridCol w="567391">
                  <a:extLst>
                    <a:ext uri="{9D8B030D-6E8A-4147-A177-3AD203B41FA5}">
                      <a16:colId xmlns:a16="http://schemas.microsoft.com/office/drawing/2014/main" val="3530415137"/>
                    </a:ext>
                  </a:extLst>
                </a:gridCol>
                <a:gridCol w="431119">
                  <a:extLst>
                    <a:ext uri="{9D8B030D-6E8A-4147-A177-3AD203B41FA5}">
                      <a16:colId xmlns:a16="http://schemas.microsoft.com/office/drawing/2014/main" val="1009899748"/>
                    </a:ext>
                  </a:extLst>
                </a:gridCol>
                <a:gridCol w="431119">
                  <a:extLst>
                    <a:ext uri="{9D8B030D-6E8A-4147-A177-3AD203B41FA5}">
                      <a16:colId xmlns:a16="http://schemas.microsoft.com/office/drawing/2014/main" val="3715788149"/>
                    </a:ext>
                  </a:extLst>
                </a:gridCol>
                <a:gridCol w="575163">
                  <a:extLst>
                    <a:ext uri="{9D8B030D-6E8A-4147-A177-3AD203B41FA5}">
                      <a16:colId xmlns:a16="http://schemas.microsoft.com/office/drawing/2014/main" val="1619393412"/>
                    </a:ext>
                  </a:extLst>
                </a:gridCol>
                <a:gridCol w="405115">
                  <a:extLst>
                    <a:ext uri="{9D8B030D-6E8A-4147-A177-3AD203B41FA5}">
                      <a16:colId xmlns:a16="http://schemas.microsoft.com/office/drawing/2014/main" val="391318448"/>
                    </a:ext>
                  </a:extLst>
                </a:gridCol>
                <a:gridCol w="405115">
                  <a:extLst>
                    <a:ext uri="{9D8B030D-6E8A-4147-A177-3AD203B41FA5}">
                      <a16:colId xmlns:a16="http://schemas.microsoft.com/office/drawing/2014/main" val="3887164338"/>
                    </a:ext>
                  </a:extLst>
                </a:gridCol>
                <a:gridCol w="559620">
                  <a:extLst>
                    <a:ext uri="{9D8B030D-6E8A-4147-A177-3AD203B41FA5}">
                      <a16:colId xmlns:a16="http://schemas.microsoft.com/office/drawing/2014/main" val="265108702"/>
                    </a:ext>
                  </a:extLst>
                </a:gridCol>
                <a:gridCol w="457122">
                  <a:extLst>
                    <a:ext uri="{9D8B030D-6E8A-4147-A177-3AD203B41FA5}">
                      <a16:colId xmlns:a16="http://schemas.microsoft.com/office/drawing/2014/main" val="156211077"/>
                    </a:ext>
                  </a:extLst>
                </a:gridCol>
                <a:gridCol w="457122">
                  <a:extLst>
                    <a:ext uri="{9D8B030D-6E8A-4147-A177-3AD203B41FA5}">
                      <a16:colId xmlns:a16="http://schemas.microsoft.com/office/drawing/2014/main" val="222189445"/>
                    </a:ext>
                  </a:extLst>
                </a:gridCol>
              </a:tblGrid>
              <a:tr h="220840">
                <a:tc rowSpan="2">
                  <a:txBody>
                    <a:bodyPr/>
                    <a:lstStyle/>
                    <a:p>
                      <a:pPr algn="ctr"/>
                      <a:r>
                        <a:rPr lang="en-US" sz="1000">
                          <a:solidFill>
                            <a:srgbClr val="000000"/>
                          </a:solidFill>
                          <a:effectLst/>
                        </a:rPr>
                        <a:t>Model</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SENSITIVITY</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AUROC</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marR="0" algn="ctr" rtl="0">
                        <a:lnSpc>
                          <a:spcPct val="100000"/>
                        </a:lnSpc>
                        <a:spcBef>
                          <a:spcPts val="0"/>
                        </a:spcBef>
                        <a:spcAft>
                          <a:spcPts val="0"/>
                        </a:spcAft>
                        <a:buClr>
                          <a:srgbClr val="000000"/>
                        </a:buClr>
                        <a:buFont typeface="Arial"/>
                      </a:pPr>
                      <a:r>
                        <a:rPr lang="en-US" sz="1000" b="0" i="0" u="none" strike="noStrike" cap="none">
                          <a:solidFill>
                            <a:srgbClr val="000000"/>
                          </a:solidFill>
                          <a:effectLst/>
                          <a:latin typeface="Arial"/>
                          <a:cs typeface="Arial"/>
                          <a:sym typeface="Arial"/>
                        </a:rPr>
                        <a:t>AUPRC</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algn="ctr"/>
                      <a:r>
                        <a:rPr lang="en-US" sz="1000">
                          <a:solidFill>
                            <a:srgbClr val="000000"/>
                          </a:solidFill>
                          <a:effectLst/>
                        </a:rPr>
                        <a:t>SPECIFICITY</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hMerge="1">
                  <a:txBody>
                    <a:bodyPr/>
                    <a:lstStyle/>
                    <a:p>
                      <a:endParaRPr lang="en-US"/>
                    </a:p>
                  </a:txBody>
                  <a:tcPr/>
                </a:tc>
                <a:tc hMerge="1">
                  <a:txBody>
                    <a:bodyPr/>
                    <a:lstStyle/>
                    <a:p>
                      <a:endParaRPr lang="en-US"/>
                    </a:p>
                  </a:txBody>
                  <a:tcPr/>
                </a:tc>
                <a:tc gridSpan="3">
                  <a:txBody>
                    <a:bodyPr/>
                    <a:lstStyle/>
                    <a:p>
                      <a:pPr algn="ctr"/>
                      <a:r>
                        <a:rPr lang="en-US" sz="1000">
                          <a:solidFill>
                            <a:srgbClr val="000000"/>
                          </a:solidFill>
                          <a:effectLst/>
                        </a:rPr>
                        <a:t>THRESHOLD</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hMerge="1">
                  <a:txBody>
                    <a:bodyPr/>
                    <a:lstStyle/>
                    <a:p>
                      <a:endParaRPr lang="en-US"/>
                    </a:p>
                  </a:txBody>
                  <a:tcPr/>
                </a:tc>
                <a:tc gridSpan="3">
                  <a:txBody>
                    <a:bodyPr/>
                    <a:lstStyle/>
                    <a:p>
                      <a:pPr algn="ctr"/>
                      <a:r>
                        <a:rPr lang="en-US" sz="1000">
                          <a:solidFill>
                            <a:srgbClr val="000000"/>
                          </a:solidFill>
                          <a:effectLst/>
                        </a:rPr>
                        <a:t>TRAINING TIME </a:t>
                      </a:r>
                      <a:r>
                        <a:rPr lang="en-US" sz="800">
                          <a:solidFill>
                            <a:srgbClr val="000000"/>
                          </a:solidFill>
                          <a:effectLst/>
                        </a:rPr>
                        <a:t>(</a:t>
                      </a:r>
                      <a:r>
                        <a:rPr lang="en-US" sz="800" i="1">
                          <a:solidFill>
                            <a:srgbClr val="000000"/>
                          </a:solidFill>
                          <a:effectLst/>
                        </a:rPr>
                        <a:t>seconds</a:t>
                      </a:r>
                      <a:r>
                        <a:rPr lang="en-US" sz="800">
                          <a:solidFill>
                            <a:srgbClr val="000000"/>
                          </a:solidFill>
                          <a:effectLst/>
                        </a:rPr>
                        <a:t>)</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cap="flat" cmpd="sng" algn="ctr">
                      <a:solidFill>
                        <a:schemeClr val="bg1">
                          <a:lumMod val="8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9292602"/>
                  </a:ext>
                </a:extLst>
              </a:tr>
              <a:tr h="220840">
                <a:tc vMerge="1">
                  <a:txBody>
                    <a:bodyPr/>
                    <a:lstStyle/>
                    <a:p>
                      <a:endParaRPr lang="en-US" sz="1000">
                        <a:solidFill>
                          <a:srgbClr val="000000"/>
                        </a:solidFill>
                        <a:effectLst/>
                      </a:endParaRP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Benchmark</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Benchmark</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Benchmark</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rPr>
                        <a:t>Benchmark</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US" sz="800">
                          <a:solidFill>
                            <a:srgbClr val="000000"/>
                          </a:solidFill>
                        </a:rPr>
                        <a:t>Benchmark</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a:solidFill>
                            <a:srgbClr val="000000"/>
                          </a:solidFill>
                        </a:rPr>
                        <a:t>Benchmark</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800">
                          <a:solidFill>
                            <a:srgbClr val="000000"/>
                          </a:solidFill>
                          <a:effectLst/>
                        </a:rPr>
                        <a:t>1</a:t>
                      </a:r>
                      <a:r>
                        <a:rPr lang="en-US" sz="800" baseline="30000">
                          <a:solidFill>
                            <a:srgbClr val="000000"/>
                          </a:solidFill>
                          <a:effectLst/>
                        </a:rPr>
                        <a:t>st</a:t>
                      </a:r>
                      <a:r>
                        <a:rPr lang="en-US" sz="800">
                          <a:solidFill>
                            <a:srgbClr val="000000"/>
                          </a:solidFill>
                          <a:effectLst/>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800">
                          <a:solidFill>
                            <a:srgbClr val="000000"/>
                          </a:solidFill>
                        </a:rPr>
                        <a:t>2</a:t>
                      </a:r>
                      <a:r>
                        <a:rPr lang="en-US" sz="800" baseline="30000">
                          <a:solidFill>
                            <a:srgbClr val="000000"/>
                          </a:solidFill>
                        </a:rPr>
                        <a:t>nd</a:t>
                      </a:r>
                      <a:r>
                        <a:rPr lang="en-US" sz="800">
                          <a:solidFill>
                            <a:srgbClr val="000000"/>
                          </a:solidFill>
                        </a:rPr>
                        <a:t> Pred</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2530439404"/>
                  </a:ext>
                </a:extLst>
              </a:tr>
              <a:tr h="198756">
                <a:tc>
                  <a:txBody>
                    <a:bodyPr/>
                    <a:lstStyle/>
                    <a:p>
                      <a:pPr algn="ctr"/>
                      <a:r>
                        <a:rPr lang="en-US" sz="900">
                          <a:solidFill>
                            <a:srgbClr val="000000"/>
                          </a:solidFill>
                          <a:effectLst/>
                        </a:rPr>
                        <a:t>LR</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0.806</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0.739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0.822</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SG" sz="900">
                          <a:solidFill>
                            <a:srgbClr val="000000"/>
                          </a:solidFill>
                        </a:rPr>
                        <a:t>0.884</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0.829</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0.886</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SG" sz="900">
                          <a:solidFill>
                            <a:srgbClr val="000000"/>
                          </a:solidFill>
                        </a:rPr>
                        <a:t>0.437</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0.310</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0.414</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SG" sz="900">
                          <a:solidFill>
                            <a:srgbClr val="000000"/>
                          </a:solidFill>
                        </a:rPr>
                        <a:t>0.797</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0.766</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0.792</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SG" sz="900">
                          <a:solidFill>
                            <a:srgbClr val="000000"/>
                          </a:solidFill>
                        </a:rPr>
                        <a:t>0.064</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0.495</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SG" sz="900">
                          <a:solidFill>
                            <a:srgbClr val="000000"/>
                          </a:solidFill>
                        </a:rPr>
                        <a:t>0.481</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900" b="1">
                          <a:solidFill>
                            <a:srgbClr val="000000"/>
                          </a:solidFill>
                        </a:rPr>
                        <a:t>5.571</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900">
                          <a:solidFill>
                            <a:srgbClr val="000000"/>
                          </a:solidFill>
                        </a:rPr>
                        <a:t>5.865</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bg1"/>
                    </a:solidFill>
                  </a:tcPr>
                </a:tc>
                <a:tc>
                  <a:txBody>
                    <a:bodyPr/>
                    <a:lstStyle/>
                    <a:p>
                      <a:pPr algn="ctr"/>
                      <a:r>
                        <a:rPr lang="en-US" sz="900">
                          <a:solidFill>
                            <a:srgbClr val="000000"/>
                          </a:solidFill>
                        </a:rPr>
                        <a:t>6.779</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extLst>
                  <a:ext uri="{0D108BD9-81ED-4DB2-BD59-A6C34878D82A}">
                    <a16:rowId xmlns:a16="http://schemas.microsoft.com/office/drawing/2014/main" val="1145455634"/>
                  </a:ext>
                </a:extLst>
              </a:tr>
              <a:tr h="198756">
                <a:tc>
                  <a:txBody>
                    <a:bodyPr/>
                    <a:lstStyle/>
                    <a:p>
                      <a:pPr algn="ctr"/>
                      <a:r>
                        <a:rPr lang="en-US" sz="900">
                          <a:solidFill>
                            <a:srgbClr val="000000"/>
                          </a:solidFill>
                          <a:effectLst/>
                        </a:rPr>
                        <a:t>RF</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0.799</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0.807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b="1">
                          <a:solidFill>
                            <a:srgbClr val="000000"/>
                          </a:solidFill>
                        </a:rPr>
                        <a:t>0.885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tx2"/>
                    </a:solidFill>
                  </a:tcPr>
                </a:tc>
                <a:tc>
                  <a:txBody>
                    <a:bodyPr/>
                    <a:lstStyle/>
                    <a:p>
                      <a:pPr algn="ctr"/>
                      <a:r>
                        <a:rPr lang="en-SG" sz="900">
                          <a:solidFill>
                            <a:srgbClr val="000000"/>
                          </a:solidFill>
                        </a:rPr>
                        <a:t>0.892</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0.879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0.943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0.519</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0.396</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0.615</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SG" sz="900">
                          <a:solidFill>
                            <a:srgbClr val="000000"/>
                          </a:solidFill>
                        </a:rPr>
                        <a:t>0.825</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0.805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0.850</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SG" sz="900">
                          <a:solidFill>
                            <a:srgbClr val="000000"/>
                          </a:solidFill>
                        </a:rPr>
                        <a:t>0.080</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0.080</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900">
                          <a:solidFill>
                            <a:srgbClr val="000000"/>
                          </a:solidFill>
                        </a:rPr>
                        <a:t>0.090</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SG" sz="900">
                          <a:solidFill>
                            <a:srgbClr val="000000"/>
                          </a:solidFill>
                        </a:rPr>
                        <a:t>99.886</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900">
                          <a:solidFill>
                            <a:srgbClr val="000000"/>
                          </a:solidFill>
                        </a:rPr>
                        <a:t>65.241</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71.017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80999411"/>
                  </a:ext>
                </a:extLst>
              </a:tr>
              <a:tr h="198756">
                <a:tc>
                  <a:txBody>
                    <a:bodyPr/>
                    <a:lstStyle/>
                    <a:p>
                      <a:pPr algn="ctr"/>
                      <a:r>
                        <a:rPr lang="en-US" sz="900">
                          <a:solidFill>
                            <a:srgbClr val="000000"/>
                          </a:solidFill>
                          <a:effectLst/>
                        </a:rPr>
                        <a:t>GB</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0.813</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0.809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0.878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0.900</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0.887</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0.945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SG" sz="900">
                          <a:solidFill>
                            <a:srgbClr val="000000"/>
                          </a:solidFill>
                        </a:rPr>
                        <a:t>0.543</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0.438</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0.633</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SG" sz="900">
                          <a:solidFill>
                            <a:srgbClr val="000000"/>
                          </a:solidFill>
                        </a:rPr>
                        <a:t>0.823</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algn="ctr"/>
                      <a:r>
                        <a:rPr lang="en-US" sz="900">
                          <a:solidFill>
                            <a:srgbClr val="000000"/>
                          </a:solidFill>
                        </a:rPr>
                        <a:t>0.805</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noFill/>
                  </a:tcPr>
                </a:tc>
                <a:tc>
                  <a:txBody>
                    <a:bodyPr/>
                    <a:lstStyle/>
                    <a:p>
                      <a:pPr marR="0" algn="ctr" rtl="0">
                        <a:lnSpc>
                          <a:spcPct val="100000"/>
                        </a:lnSpc>
                        <a:spcBef>
                          <a:spcPts val="0"/>
                        </a:spcBef>
                        <a:spcAft>
                          <a:spcPts val="0"/>
                        </a:spcAft>
                        <a:buClr>
                          <a:srgbClr val="000000"/>
                        </a:buClr>
                        <a:buFont typeface="Arial"/>
                      </a:pPr>
                      <a:r>
                        <a:rPr lang="en-US" sz="900" b="0" i="0" u="none" strike="noStrike" cap="none">
                          <a:solidFill>
                            <a:srgbClr val="000000"/>
                          </a:solidFill>
                          <a:latin typeface="Arial"/>
                          <a:cs typeface="Arial"/>
                          <a:sym typeface="Arial"/>
                        </a:rPr>
                        <a:t>0.855</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a:solidFill>
                        <a:schemeClr val="bg1">
                          <a:lumMod val="85000"/>
                        </a:schemeClr>
                      </a:solidFill>
                    </a:lnT>
                    <a:lnB w="12700">
                      <a:solidFill>
                        <a:schemeClr val="bg1">
                          <a:lumMod val="85000"/>
                        </a:schemeClr>
                      </a:solidFill>
                    </a:lnB>
                    <a:noFill/>
                  </a:tcPr>
                </a:tc>
                <a:tc>
                  <a:txBody>
                    <a:bodyPr/>
                    <a:lstStyle/>
                    <a:p>
                      <a:pPr algn="ctr"/>
                      <a:r>
                        <a:rPr lang="en-SG" sz="900">
                          <a:solidFill>
                            <a:srgbClr val="000000"/>
                          </a:solidFill>
                        </a:rPr>
                        <a:t>0.063</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0.070</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900">
                          <a:solidFill>
                            <a:srgbClr val="000000"/>
                          </a:solidFill>
                        </a:rPr>
                        <a:t>0.080</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SG" sz="900">
                          <a:solidFill>
                            <a:srgbClr val="000000"/>
                          </a:solidFill>
                        </a:rPr>
                        <a:t>104.985</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900">
                          <a:solidFill>
                            <a:srgbClr val="000000"/>
                          </a:solidFill>
                        </a:rPr>
                        <a:t>73.499</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tc>
                  <a:txBody>
                    <a:bodyPr/>
                    <a:lstStyle/>
                    <a:p>
                      <a:pPr algn="ctr"/>
                      <a:r>
                        <a:rPr lang="en-US" sz="900">
                          <a:solidFill>
                            <a:srgbClr val="000000"/>
                          </a:solidFill>
                        </a:rPr>
                        <a:t>113.293</a:t>
                      </a:r>
                    </a:p>
                  </a:txBody>
                  <a:tcPr marL="0" marR="0" marT="0" marB="0"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tcPr>
                </a:tc>
                <a:extLst>
                  <a:ext uri="{0D108BD9-81ED-4DB2-BD59-A6C34878D82A}">
                    <a16:rowId xmlns:a16="http://schemas.microsoft.com/office/drawing/2014/main" val="3735456416"/>
                  </a:ext>
                </a:extLst>
              </a:tr>
              <a:tr h="198756">
                <a:tc>
                  <a:txBody>
                    <a:bodyPr/>
                    <a:lstStyle/>
                    <a:p>
                      <a:pPr algn="ctr"/>
                      <a:r>
                        <a:rPr lang="en-US" sz="900">
                          <a:solidFill>
                            <a:srgbClr val="000000"/>
                          </a:solidFill>
                          <a:effectLst/>
                        </a:rPr>
                        <a:t>XGB</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0.812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b="1">
                          <a:solidFill>
                            <a:srgbClr val="000000"/>
                          </a:solidFill>
                        </a:rPr>
                        <a:t>0.885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tx2"/>
                    </a:solidFill>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0.894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b="1">
                          <a:solidFill>
                            <a:srgbClr val="000000"/>
                          </a:solidFill>
                        </a:rPr>
                        <a:t>0.953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tx2"/>
                    </a:solidFill>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0.451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b="1">
                          <a:solidFill>
                            <a:srgbClr val="000000"/>
                          </a:solidFill>
                        </a:rPr>
                        <a:t>0.673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tx2"/>
                    </a:solidFill>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0.816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marR="0" algn="ctr" rtl="0">
                        <a:lnSpc>
                          <a:spcPct val="100000"/>
                        </a:lnSpc>
                        <a:spcBef>
                          <a:spcPts val="0"/>
                        </a:spcBef>
                        <a:spcAft>
                          <a:spcPts val="0"/>
                        </a:spcAft>
                        <a:buClr>
                          <a:srgbClr val="000000"/>
                        </a:buClr>
                        <a:buFont typeface="Arial"/>
                      </a:pPr>
                      <a:r>
                        <a:rPr lang="en-US" sz="900" b="0" i="0" u="none" strike="noStrike" cap="none">
                          <a:solidFill>
                            <a:srgbClr val="000000"/>
                          </a:solidFill>
                          <a:latin typeface="Arial"/>
                          <a:cs typeface="Arial"/>
                          <a:sym typeface="Arial"/>
                        </a:rPr>
                        <a:t>0.868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0.005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900">
                          <a:solidFill>
                            <a:srgbClr val="000000"/>
                          </a:solidFill>
                        </a:rPr>
                        <a:t>0.006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900">
                          <a:solidFill>
                            <a:srgbClr val="000000"/>
                          </a:solidFill>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900">
                          <a:solidFill>
                            <a:srgbClr val="000000"/>
                          </a:solidFill>
                        </a:rPr>
                        <a:t>11.632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14.442</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extLst>
                  <a:ext uri="{0D108BD9-81ED-4DB2-BD59-A6C34878D82A}">
                    <a16:rowId xmlns:a16="http://schemas.microsoft.com/office/drawing/2014/main" val="3398325499"/>
                  </a:ext>
                </a:extLst>
              </a:tr>
              <a:tr h="198756">
                <a:tc>
                  <a:txBody>
                    <a:bodyPr/>
                    <a:lstStyle/>
                    <a:p>
                      <a:pPr algn="ctr"/>
                      <a:r>
                        <a:rPr lang="en-US" sz="900">
                          <a:solidFill>
                            <a:srgbClr val="000000"/>
                          </a:solidFill>
                          <a:effectLst/>
                        </a:rPr>
                        <a:t>MLP</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0.820</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0.816</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0.883</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SG" sz="900">
                          <a:solidFill>
                            <a:srgbClr val="000000"/>
                          </a:solidFill>
                        </a:rPr>
                        <a:t>0.902</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0.889</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0.946</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SG" sz="900">
                          <a:solidFill>
                            <a:srgbClr val="000000"/>
                          </a:solidFill>
                        </a:rPr>
                        <a:t>0.539</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0.434</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0.629</a:t>
                      </a: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SG" sz="900">
                          <a:solidFill>
                            <a:srgbClr val="000000"/>
                          </a:solidFill>
                        </a:rPr>
                        <a:t>0.814</a:t>
                      </a:r>
                      <a:endParaRPr lang="en-US" sz="900">
                        <a:solidFill>
                          <a:srgbClr val="000000"/>
                        </a:solidFill>
                      </a:endParaRP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0.800</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b="1">
                          <a:solidFill>
                            <a:srgbClr val="000000"/>
                          </a:solidFill>
                        </a:rPr>
                        <a:t>0.954</a:t>
                      </a:r>
                      <a:endParaRPr lang="en-SG" sz="900" b="1">
                        <a:solidFill>
                          <a:srgbClr val="000000"/>
                        </a:solidFill>
                      </a:endParaRPr>
                    </a:p>
                  </a:txBody>
                  <a:tcPr marL="0" marR="0" marT="0" marB="0" anchor="ctr">
                    <a:lnL w="12700">
                      <a:solidFill>
                        <a:schemeClr val="bg1">
                          <a:lumMod val="85000"/>
                        </a:schemeClr>
                      </a:solid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tx2"/>
                    </a:solidFill>
                  </a:tcPr>
                </a:tc>
                <a:tc>
                  <a:txBody>
                    <a:bodyPr/>
                    <a:lstStyle/>
                    <a:p>
                      <a:pPr algn="ctr"/>
                      <a:r>
                        <a:rPr lang="en-SG" sz="900">
                          <a:solidFill>
                            <a:srgbClr val="000000"/>
                          </a:solidFill>
                        </a:rPr>
                        <a:t>0.085</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0.486</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US" sz="900">
                          <a:solidFill>
                            <a:srgbClr val="000000"/>
                          </a:solidFill>
                        </a:rPr>
                        <a:t>0.489</a:t>
                      </a: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noFill/>
                  </a:tcPr>
                </a:tc>
                <a:tc>
                  <a:txBody>
                    <a:bodyPr/>
                    <a:lstStyle/>
                    <a:p>
                      <a:pPr algn="ctr"/>
                      <a:r>
                        <a:rPr lang="en-SG" sz="900">
                          <a:solidFill>
                            <a:srgbClr val="000000"/>
                          </a:solidFill>
                        </a:rPr>
                        <a:t>83.562</a:t>
                      </a:r>
                      <a:endParaRPr lang="en-US" sz="900">
                        <a:solidFill>
                          <a:srgbClr val="000000"/>
                        </a:solidFill>
                      </a:endParaRPr>
                    </a:p>
                  </a:txBody>
                  <a:tcPr marL="0" marR="0" marT="0" marB="0"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238.945</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tc>
                  <a:txBody>
                    <a:bodyPr/>
                    <a:lstStyle/>
                    <a:p>
                      <a:pPr algn="ctr"/>
                      <a:r>
                        <a:rPr lang="en-US" sz="900">
                          <a:solidFill>
                            <a:srgbClr val="000000"/>
                          </a:solidFill>
                        </a:rPr>
                        <a:t>188.831</a:t>
                      </a:r>
                    </a:p>
                  </a:txBody>
                  <a:tcPr marL="0" marR="0" marT="0" marB="0"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tcPr>
                </a:tc>
                <a:extLst>
                  <a:ext uri="{0D108BD9-81ED-4DB2-BD59-A6C34878D82A}">
                    <a16:rowId xmlns:a16="http://schemas.microsoft.com/office/drawing/2014/main" val="3727736012"/>
                  </a:ext>
                </a:extLst>
              </a:tr>
            </a:tbl>
          </a:graphicData>
        </a:graphic>
      </p:graphicFrame>
      <p:sp>
        <p:nvSpPr>
          <p:cNvPr id="6" name="Rectangle: Rounded Corners 5">
            <a:extLst>
              <a:ext uri="{FF2B5EF4-FFF2-40B4-BE49-F238E27FC236}">
                <a16:creationId xmlns:a16="http://schemas.microsoft.com/office/drawing/2014/main" id="{44CC2271-BC8F-6763-5781-DD7EF6EE7980}"/>
              </a:ext>
            </a:extLst>
          </p:cNvPr>
          <p:cNvSpPr/>
          <p:nvPr/>
        </p:nvSpPr>
        <p:spPr>
          <a:xfrm>
            <a:off x="79200" y="1977070"/>
            <a:ext cx="9007200" cy="224477"/>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E3BF565B-CF58-72D4-773A-1725955B7F61}"/>
              </a:ext>
            </a:extLst>
          </p:cNvPr>
          <p:cNvSpPr/>
          <p:nvPr/>
        </p:nvSpPr>
        <p:spPr>
          <a:xfrm>
            <a:off x="259825" y="1945909"/>
            <a:ext cx="1288800" cy="109681"/>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Best Performing Model</a:t>
            </a:r>
            <a:endParaRPr lang="en-SG" sz="800"/>
          </a:p>
        </p:txBody>
      </p:sp>
      <p:graphicFrame>
        <p:nvGraphicFramePr>
          <p:cNvPr id="5" name="Table 4">
            <a:extLst>
              <a:ext uri="{FF2B5EF4-FFF2-40B4-BE49-F238E27FC236}">
                <a16:creationId xmlns:a16="http://schemas.microsoft.com/office/drawing/2014/main" id="{84B403C9-0AD6-ADFF-67E0-64E5F6E8F4E6}"/>
              </a:ext>
            </a:extLst>
          </p:cNvPr>
          <p:cNvGraphicFramePr>
            <a:graphicFrameLocks noGrp="1"/>
          </p:cNvGraphicFramePr>
          <p:nvPr>
            <p:extLst>
              <p:ext uri="{D42A27DB-BD31-4B8C-83A1-F6EECF244321}">
                <p14:modId xmlns:p14="http://schemas.microsoft.com/office/powerpoint/2010/main" val="149978178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12" name="Google Shape;2256;p66">
            <a:extLst>
              <a:ext uri="{FF2B5EF4-FFF2-40B4-BE49-F238E27FC236}">
                <a16:creationId xmlns:a16="http://schemas.microsoft.com/office/drawing/2014/main" id="{419EFF68-E720-3260-6D62-1A6251C0FC56}"/>
              </a:ext>
            </a:extLst>
          </p:cNvPr>
          <p:cNvSpPr txBox="1">
            <a:spLocks/>
          </p:cNvSpPr>
          <p:nvPr/>
        </p:nvSpPr>
        <p:spPr>
          <a:xfrm>
            <a:off x="0" y="2359981"/>
            <a:ext cx="8840622" cy="224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800">
                <a:solidFill>
                  <a:srgbClr val="000000"/>
                </a:solidFill>
              </a:rPr>
              <a:t>LR: Logistic Regression, RF: Random Forest, GB: Gradient Boosting, XGB: XGBoost, MLP: Multi-Layer Perceptron, 1</a:t>
            </a:r>
            <a:r>
              <a:rPr lang="en-US" sz="800" baseline="30000">
                <a:solidFill>
                  <a:srgbClr val="000000"/>
                </a:solidFill>
              </a:rPr>
              <a:t>st</a:t>
            </a:r>
            <a:r>
              <a:rPr lang="en-US" sz="800">
                <a:solidFill>
                  <a:srgbClr val="000000"/>
                </a:solidFill>
              </a:rPr>
              <a:t> Pred: 1</a:t>
            </a:r>
            <a:r>
              <a:rPr lang="en-US" sz="800" baseline="30000">
                <a:solidFill>
                  <a:srgbClr val="000000"/>
                </a:solidFill>
              </a:rPr>
              <a:t>st</a:t>
            </a:r>
            <a:r>
              <a:rPr lang="en-US" sz="800">
                <a:solidFill>
                  <a:srgbClr val="000000"/>
                </a:solidFill>
              </a:rPr>
              <a:t> Prediction, 2</a:t>
            </a:r>
            <a:r>
              <a:rPr lang="en-US" sz="800" baseline="30000">
                <a:solidFill>
                  <a:srgbClr val="000000"/>
                </a:solidFill>
              </a:rPr>
              <a:t>nd</a:t>
            </a:r>
            <a:r>
              <a:rPr lang="en-US" sz="800">
                <a:solidFill>
                  <a:srgbClr val="000000"/>
                </a:solidFill>
              </a:rPr>
              <a:t> Pred: 2</a:t>
            </a:r>
            <a:r>
              <a:rPr lang="en-US" sz="800" baseline="30000">
                <a:solidFill>
                  <a:srgbClr val="000000"/>
                </a:solidFill>
              </a:rPr>
              <a:t>nd</a:t>
            </a:r>
            <a:r>
              <a:rPr lang="en-US" sz="800">
                <a:solidFill>
                  <a:srgbClr val="000000"/>
                </a:solidFill>
              </a:rPr>
              <a:t> Prediction</a:t>
            </a:r>
            <a:endParaRPr lang="en-US" sz="1000">
              <a:solidFill>
                <a:srgbClr val="000000"/>
              </a:solidFill>
            </a:endParaRPr>
          </a:p>
        </p:txBody>
      </p:sp>
    </p:spTree>
    <p:extLst>
      <p:ext uri="{BB962C8B-B14F-4D97-AF65-F5344CB8AC3E}">
        <p14:creationId xmlns:p14="http://schemas.microsoft.com/office/powerpoint/2010/main" val="194161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a:xfrm>
            <a:off x="6958023" y="4838700"/>
            <a:ext cx="2057400" cy="203200"/>
          </a:xfrm>
        </p:spPr>
        <p:txBody>
          <a:bodyPr/>
          <a:lstStyle/>
          <a:p>
            <a:fld id="{1DE5B4C0-6C47-4F0C-9897-26248B249E0D}" type="slidenum">
              <a:rPr lang="en-SG" smtClean="0"/>
              <a:t>18</a:t>
            </a:fld>
            <a:endParaRPr lang="en-SG"/>
          </a:p>
        </p:txBody>
      </p:sp>
      <p:sp>
        <p:nvSpPr>
          <p:cNvPr id="12" name="Google Shape;641;p37">
            <a:extLst>
              <a:ext uri="{FF2B5EF4-FFF2-40B4-BE49-F238E27FC236}">
                <a16:creationId xmlns:a16="http://schemas.microsoft.com/office/drawing/2014/main" id="{0E185D6F-D2D6-3D34-13C4-4BB4DCB9DA71}"/>
              </a:ext>
            </a:extLst>
          </p:cNvPr>
          <p:cNvSpPr txBox="1">
            <a:spLocks noGrp="1"/>
          </p:cNvSpPr>
          <p:nvPr>
            <p:ph type="title"/>
          </p:nvPr>
        </p:nvSpPr>
        <p:spPr>
          <a:xfrm>
            <a:off x="720000" y="179091"/>
            <a:ext cx="7704000" cy="572700"/>
          </a:xfrm>
          <a:prstGeom prst="rect">
            <a:avLst/>
          </a:prstGeom>
        </p:spPr>
        <p:txBody>
          <a:bodyPr spcFirstLastPara="1" wrap="square" lIns="91425" tIns="91425" rIns="91425" bIns="91425" anchor="t" anchorCtr="0">
            <a:noAutofit/>
          </a:bodyPr>
          <a:lstStyle/>
          <a:p>
            <a:r>
              <a:rPr lang="en" sz="3300"/>
              <a:t>Top 20 Features (XGBoost)</a:t>
            </a:r>
            <a:endParaRPr sz="3300"/>
          </a:p>
        </p:txBody>
      </p:sp>
      <p:graphicFrame>
        <p:nvGraphicFramePr>
          <p:cNvPr id="4" name="Table 3">
            <a:extLst>
              <a:ext uri="{FF2B5EF4-FFF2-40B4-BE49-F238E27FC236}">
                <a16:creationId xmlns:a16="http://schemas.microsoft.com/office/drawing/2014/main" id="{27B2E84D-4866-8B77-DD7B-4CD0498B1783}"/>
              </a:ext>
            </a:extLst>
          </p:cNvPr>
          <p:cNvGraphicFramePr>
            <a:graphicFrameLocks noGrp="1"/>
          </p:cNvGraphicFramePr>
          <p:nvPr>
            <p:extLst>
              <p:ext uri="{D42A27DB-BD31-4B8C-83A1-F6EECF244321}">
                <p14:modId xmlns:p14="http://schemas.microsoft.com/office/powerpoint/2010/main" val="149978178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17" name="TextBox 16">
            <a:extLst>
              <a:ext uri="{FF2B5EF4-FFF2-40B4-BE49-F238E27FC236}">
                <a16:creationId xmlns:a16="http://schemas.microsoft.com/office/drawing/2014/main" id="{2068C8E0-4867-BA56-C9A0-2F5A4F509E7C}"/>
              </a:ext>
            </a:extLst>
          </p:cNvPr>
          <p:cNvSpPr txBox="1"/>
          <p:nvPr/>
        </p:nvSpPr>
        <p:spPr>
          <a:xfrm>
            <a:off x="368300" y="4425085"/>
            <a:ext cx="8647123" cy="669414"/>
          </a:xfrm>
          <a:prstGeom prst="rect">
            <a:avLst/>
          </a:prstGeom>
          <a:noFill/>
        </p:spPr>
        <p:txBody>
          <a:bodyPr wrap="square">
            <a:spAutoFit/>
          </a:bodyPr>
          <a:lstStyle/>
          <a:p>
            <a:pPr algn="l"/>
            <a:r>
              <a:rPr lang="en-US" sz="1050" b="1">
                <a:solidFill>
                  <a:schemeClr val="tx1"/>
                </a:solidFill>
                <a:latin typeface="Oxygen" panose="02000503000000000000" pitchFamily="2" charset="0"/>
              </a:rPr>
              <a:t>Triage pain and acuity scores </a:t>
            </a:r>
            <a:r>
              <a:rPr lang="en-US" sz="1050">
                <a:solidFill>
                  <a:schemeClr val="tx1"/>
                </a:solidFill>
                <a:latin typeface="Oxygen" panose="02000503000000000000" pitchFamily="2" charset="0"/>
              </a:rPr>
              <a:t>were significant features in both predictions. Hence, it is worthwhile to present the information in a </a:t>
            </a:r>
            <a:r>
              <a:rPr lang="en-US" sz="1050" b="1">
                <a:solidFill>
                  <a:schemeClr val="tx1"/>
                </a:solidFill>
                <a:latin typeface="Oxygen" panose="02000503000000000000" pitchFamily="2" charset="0"/>
              </a:rPr>
              <a:t>dashboard </a:t>
            </a:r>
            <a:r>
              <a:rPr lang="en-US" sz="1050">
                <a:solidFill>
                  <a:schemeClr val="tx1"/>
                </a:solidFill>
                <a:latin typeface="Oxygen" panose="02000503000000000000" pitchFamily="2" charset="0"/>
              </a:rPr>
              <a:t>for the data analytics teams to monitor</a:t>
            </a:r>
          </a:p>
          <a:p>
            <a:pPr algn="l"/>
            <a:endParaRPr lang="en-US" sz="600">
              <a:solidFill>
                <a:schemeClr val="tx1"/>
              </a:solidFill>
              <a:latin typeface="Oxygen" panose="02000503000000000000" pitchFamily="2" charset="0"/>
            </a:endParaRPr>
          </a:p>
          <a:p>
            <a:pPr algn="l"/>
            <a:r>
              <a:rPr lang="en-US" sz="1050">
                <a:solidFill>
                  <a:schemeClr val="tx1"/>
                </a:solidFill>
                <a:latin typeface="Oxygen" panose="02000503000000000000" pitchFamily="2" charset="0"/>
              </a:rPr>
              <a:t>Among past visit information, </a:t>
            </a:r>
            <a:r>
              <a:rPr lang="en-US" sz="1050" b="1">
                <a:solidFill>
                  <a:schemeClr val="tx1"/>
                </a:solidFill>
                <a:latin typeface="Oxygen" panose="02000503000000000000" pitchFamily="2" charset="0"/>
              </a:rPr>
              <a:t>ED and ICU admissions within the past year </a:t>
            </a:r>
            <a:r>
              <a:rPr lang="en-US" sz="1050">
                <a:solidFill>
                  <a:schemeClr val="tx1"/>
                </a:solidFill>
                <a:latin typeface="Oxygen" panose="02000503000000000000" pitchFamily="2" charset="0"/>
              </a:rPr>
              <a:t>were particularly important, in line with other similar studies</a:t>
            </a:r>
          </a:p>
        </p:txBody>
      </p:sp>
      <p:pic>
        <p:nvPicPr>
          <p:cNvPr id="19" name="Picture 18" descr="A screenshot of a computer&#10;&#10;Description automatically generated">
            <a:extLst>
              <a:ext uri="{FF2B5EF4-FFF2-40B4-BE49-F238E27FC236}">
                <a16:creationId xmlns:a16="http://schemas.microsoft.com/office/drawing/2014/main" id="{0F2AEFFA-2D86-B46B-96C9-E50532969B0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257" y="968721"/>
            <a:ext cx="6323693" cy="3296584"/>
          </a:xfrm>
          <a:prstGeom prst="rect">
            <a:avLst/>
          </a:prstGeom>
        </p:spPr>
      </p:pic>
      <p:sp>
        <p:nvSpPr>
          <p:cNvPr id="11" name="Google Shape;2256;p66">
            <a:extLst>
              <a:ext uri="{FF2B5EF4-FFF2-40B4-BE49-F238E27FC236}">
                <a16:creationId xmlns:a16="http://schemas.microsoft.com/office/drawing/2014/main" id="{CD5200FF-F2EB-8050-ADD8-C0D7EEFD42F8}"/>
              </a:ext>
            </a:extLst>
          </p:cNvPr>
          <p:cNvSpPr txBox="1">
            <a:spLocks/>
          </p:cNvSpPr>
          <p:nvPr/>
        </p:nvSpPr>
        <p:spPr>
          <a:xfrm>
            <a:off x="6108700" y="830821"/>
            <a:ext cx="2906723" cy="3651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50"/>
              <a:t>Both predictions had </a:t>
            </a:r>
            <a:r>
              <a:rPr lang="en-US" sz="1050" b="1"/>
              <a:t>1-2 strong predictors </a:t>
            </a:r>
            <a:r>
              <a:rPr lang="en-US" sz="1050"/>
              <a:t>(&gt;5% relative feature importance)</a:t>
            </a:r>
          </a:p>
          <a:p>
            <a:pPr marL="171450" indent="-171450" algn="l">
              <a:buFont typeface="Arial" panose="020B0604020202020204" pitchFamily="34" charset="0"/>
              <a:buChar char="•"/>
            </a:pPr>
            <a:r>
              <a:rPr lang="en-US" sz="1050"/>
              <a:t>Both included </a:t>
            </a:r>
            <a:r>
              <a:rPr lang="en-US" sz="1050" b="1"/>
              <a:t>composite triage scores </a:t>
            </a:r>
            <a:r>
              <a:rPr lang="en-US" sz="1050"/>
              <a:t>(1</a:t>
            </a:r>
            <a:r>
              <a:rPr lang="en-US" sz="1050" baseline="30000"/>
              <a:t>st</a:t>
            </a:r>
            <a:r>
              <a:rPr lang="en-US" sz="1050"/>
              <a:t> Pred: Triage MAP, 2</a:t>
            </a:r>
            <a:r>
              <a:rPr lang="en-US" sz="1050" baseline="30000"/>
              <a:t>nd</a:t>
            </a:r>
            <a:r>
              <a:rPr lang="en-US" sz="1050"/>
              <a:t> Pred: MEWS Score)</a:t>
            </a:r>
          </a:p>
          <a:p>
            <a:pPr marL="171450" indent="-171450" algn="l">
              <a:buFont typeface="Arial" panose="020B0604020202020204" pitchFamily="34" charset="0"/>
              <a:buChar char="•"/>
            </a:pPr>
            <a:r>
              <a:rPr lang="en-US" sz="1050"/>
              <a:t>Suggests the </a:t>
            </a:r>
            <a:r>
              <a:rPr lang="en-US" sz="1050" b="1"/>
              <a:t>importance of correctly grouping and interpreting triage values </a:t>
            </a:r>
            <a:r>
              <a:rPr lang="en-US" sz="1050"/>
              <a:t>in critical outcomes prediction</a:t>
            </a:r>
          </a:p>
          <a:p>
            <a:pPr marL="171450" indent="-171450" algn="l">
              <a:buFont typeface="Arial" panose="020B0604020202020204" pitchFamily="34" charset="0"/>
              <a:buChar char="•"/>
            </a:pPr>
            <a:r>
              <a:rPr lang="en-US" sz="1050"/>
              <a:t>On the other hand, comorbidity composite scores did not feature as significantly compared to individual symptoms and diagnoses</a:t>
            </a:r>
          </a:p>
          <a:p>
            <a:pPr marL="0" indent="0" algn="l"/>
            <a:endParaRPr lang="en-US" sz="600"/>
          </a:p>
          <a:p>
            <a:pPr marL="0" indent="0" algn="l"/>
            <a:r>
              <a:rPr lang="en-US" sz="1050" b="1"/>
              <a:t>7%-point improvement in prediction sensitivity </a:t>
            </a:r>
            <a:r>
              <a:rPr lang="en-US" sz="1050"/>
              <a:t>when data about the </a:t>
            </a:r>
            <a:r>
              <a:rPr lang="en-US" sz="1050" b="1"/>
              <a:t>complete ED stay </a:t>
            </a:r>
            <a:r>
              <a:rPr lang="en-US" sz="1050"/>
              <a:t>is available </a:t>
            </a:r>
          </a:p>
          <a:p>
            <a:pPr marL="171450" indent="-171450" algn="l">
              <a:buFont typeface="Arial" panose="020B0604020202020204" pitchFamily="34" charset="0"/>
              <a:buChar char="•"/>
            </a:pPr>
            <a:r>
              <a:rPr lang="en-US" sz="1050"/>
              <a:t>Key features were </a:t>
            </a:r>
            <a:r>
              <a:rPr lang="en-US" sz="1050" b="1"/>
              <a:t>ED LOS, last ED heart rate and pain score, insurance</a:t>
            </a:r>
          </a:p>
          <a:p>
            <a:pPr marL="171450" indent="-171450" algn="l">
              <a:buFont typeface="Arial" panose="020B0604020202020204" pitchFamily="34" charset="0"/>
              <a:buChar char="•"/>
            </a:pPr>
            <a:r>
              <a:rPr lang="en-US" sz="1050"/>
              <a:t>Insurance coverage likely acted as a </a:t>
            </a:r>
            <a:r>
              <a:rPr lang="en-US" sz="1050" b="1"/>
              <a:t>filtering condition </a:t>
            </a:r>
            <a:r>
              <a:rPr lang="en-US" sz="1050"/>
              <a:t>for whether the patient was </a:t>
            </a:r>
            <a:r>
              <a:rPr lang="en-US" sz="1050" err="1"/>
              <a:t>hospitalised</a:t>
            </a:r>
            <a:r>
              <a:rPr lang="en-US" sz="1050"/>
              <a:t> (patients discharged directly from ED will not have critical outcomes by definition)</a:t>
            </a:r>
          </a:p>
          <a:p>
            <a:pPr marL="0" indent="0" algn="l"/>
            <a:endParaRPr lang="en-US" sz="1050"/>
          </a:p>
        </p:txBody>
      </p:sp>
    </p:spTree>
    <p:extLst>
      <p:ext uri="{BB962C8B-B14F-4D97-AF65-F5344CB8AC3E}">
        <p14:creationId xmlns:p14="http://schemas.microsoft.com/office/powerpoint/2010/main" val="77948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4" name="TextBox 3">
            <a:extLst>
              <a:ext uri="{FF2B5EF4-FFF2-40B4-BE49-F238E27FC236}">
                <a16:creationId xmlns:a16="http://schemas.microsoft.com/office/drawing/2014/main" id="{3B92B9AF-FB47-2F6C-87D9-241C1EAB6D42}"/>
              </a:ext>
            </a:extLst>
          </p:cNvPr>
          <p:cNvSpPr txBox="1"/>
          <p:nvPr/>
        </p:nvSpPr>
        <p:spPr>
          <a:xfrm>
            <a:off x="62507" y="3616523"/>
            <a:ext cx="580429" cy="66972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 name="Slide Number Placeholder 1">
            <a:extLst>
              <a:ext uri="{FF2B5EF4-FFF2-40B4-BE49-F238E27FC236}">
                <a16:creationId xmlns:a16="http://schemas.microsoft.com/office/drawing/2014/main" id="{31B380F3-4B23-6EF8-2246-19F5E17CBEF9}"/>
              </a:ext>
            </a:extLst>
          </p:cNvPr>
          <p:cNvSpPr>
            <a:spLocks noGrp="1"/>
          </p:cNvSpPr>
          <p:nvPr>
            <p:ph type="sldNum" sz="quarter" idx="10"/>
          </p:nvPr>
        </p:nvSpPr>
        <p:spPr/>
        <p:txBody>
          <a:bodyPr/>
          <a:lstStyle/>
          <a:p>
            <a:fld id="{1DE5B4C0-6C47-4F0C-9897-26248B249E0D}" type="slidenum">
              <a:rPr lang="en-SG" smtClean="0"/>
              <a:t>19</a:t>
            </a:fld>
            <a:endParaRPr lang="en-SG"/>
          </a:p>
        </p:txBody>
      </p:sp>
      <p:graphicFrame>
        <p:nvGraphicFramePr>
          <p:cNvPr id="8" name="Table 7">
            <a:extLst>
              <a:ext uri="{FF2B5EF4-FFF2-40B4-BE49-F238E27FC236}">
                <a16:creationId xmlns:a16="http://schemas.microsoft.com/office/drawing/2014/main" id="{F47B5C06-E49B-2BCA-F8A4-302197A04952}"/>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14" name="TextBox 13">
            <a:extLst>
              <a:ext uri="{FF2B5EF4-FFF2-40B4-BE49-F238E27FC236}">
                <a16:creationId xmlns:a16="http://schemas.microsoft.com/office/drawing/2014/main" id="{1FE1DF4F-563D-DC32-8607-B10651A1EE22}"/>
              </a:ext>
            </a:extLst>
          </p:cNvPr>
          <p:cNvSpPr txBox="1"/>
          <p:nvPr/>
        </p:nvSpPr>
        <p:spPr>
          <a:xfrm>
            <a:off x="78843" y="441752"/>
            <a:ext cx="1970120" cy="769441"/>
          </a:xfrm>
          <a:prstGeom prst="rect">
            <a:avLst/>
          </a:prstGeom>
          <a:solidFill>
            <a:schemeClr val="accent2">
              <a:lumMod val="75000"/>
            </a:schemeClr>
          </a:solid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latin typeface="Oxygen" panose="02000503000000000000" pitchFamily="2" charset="0"/>
              </a:rPr>
              <a:t>Purpose – Understand important factors leading to Critical Outcome &amp; distribution of population</a:t>
            </a:r>
          </a:p>
        </p:txBody>
      </p:sp>
      <p:sp>
        <p:nvSpPr>
          <p:cNvPr id="6" name="TextBox 5">
            <a:extLst>
              <a:ext uri="{FF2B5EF4-FFF2-40B4-BE49-F238E27FC236}">
                <a16:creationId xmlns:a16="http://schemas.microsoft.com/office/drawing/2014/main" id="{5F259D73-04FE-ABAA-CEB7-644207F4A387}"/>
              </a:ext>
            </a:extLst>
          </p:cNvPr>
          <p:cNvSpPr txBox="1"/>
          <p:nvPr/>
        </p:nvSpPr>
        <p:spPr>
          <a:xfrm>
            <a:off x="7620595" y="308967"/>
            <a:ext cx="580429" cy="66972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7" name="Group 16">
            <a:extLst>
              <a:ext uri="{FF2B5EF4-FFF2-40B4-BE49-F238E27FC236}">
                <a16:creationId xmlns:a16="http://schemas.microsoft.com/office/drawing/2014/main" id="{D7E6F003-9484-472D-8635-5CA79F49F2F1}"/>
              </a:ext>
            </a:extLst>
          </p:cNvPr>
          <p:cNvGrpSpPr/>
          <p:nvPr/>
        </p:nvGrpSpPr>
        <p:grpSpPr>
          <a:xfrm>
            <a:off x="2095500" y="410311"/>
            <a:ext cx="6985993" cy="3712794"/>
            <a:chOff x="282362" y="389411"/>
            <a:chExt cx="8579275" cy="4190303"/>
          </a:xfrm>
        </p:grpSpPr>
        <p:pic>
          <p:nvPicPr>
            <p:cNvPr id="13" name="Picture 12" descr="A screenshot of a graph&#10;&#10;Description automatically generated">
              <a:extLst>
                <a:ext uri="{FF2B5EF4-FFF2-40B4-BE49-F238E27FC236}">
                  <a16:creationId xmlns:a16="http://schemas.microsoft.com/office/drawing/2014/main" id="{BA7544F7-6C3A-4E75-3061-F0AC197D1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198" y="1123603"/>
              <a:ext cx="4068301" cy="3456111"/>
            </a:xfrm>
            <a:prstGeom prst="rect">
              <a:avLst/>
            </a:prstGeom>
            <a:ln>
              <a:solidFill>
                <a:schemeClr val="bg1"/>
              </a:solidFill>
            </a:ln>
          </p:spPr>
        </p:pic>
        <p:pic>
          <p:nvPicPr>
            <p:cNvPr id="9" name="Picture 8" descr="A screenshot of a data analysis dashboard&#10;&#10;Description automatically generated">
              <a:extLst>
                <a:ext uri="{FF2B5EF4-FFF2-40B4-BE49-F238E27FC236}">
                  <a16:creationId xmlns:a16="http://schemas.microsoft.com/office/drawing/2014/main" id="{233396A8-92F2-B7CC-BF88-50DD3EF6D55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324002" y="1059137"/>
              <a:ext cx="2273898" cy="3456426"/>
            </a:xfrm>
            <a:prstGeom prst="rect">
              <a:avLst/>
            </a:prstGeom>
            <a:ln>
              <a:solidFill>
                <a:schemeClr val="bg1"/>
              </a:solidFill>
            </a:ln>
          </p:spPr>
        </p:pic>
        <p:pic>
          <p:nvPicPr>
            <p:cNvPr id="12" name="Picture 11" descr="A screenshot of a data analysis dashboard&#10;&#10;Description automatically generated">
              <a:extLst>
                <a:ext uri="{FF2B5EF4-FFF2-40B4-BE49-F238E27FC236}">
                  <a16:creationId xmlns:a16="http://schemas.microsoft.com/office/drawing/2014/main" id="{7794765C-08CA-A351-4726-C2D0662FCA1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66055" y="2863893"/>
              <a:ext cx="1403350" cy="457565"/>
            </a:xfrm>
            <a:prstGeom prst="rect">
              <a:avLst/>
            </a:prstGeom>
            <a:ln>
              <a:solidFill>
                <a:schemeClr val="bg1"/>
              </a:solidFill>
            </a:ln>
          </p:spPr>
        </p:pic>
        <p:pic>
          <p:nvPicPr>
            <p:cNvPr id="15" name="Picture 14" descr="A screenshot of a data analysis dashboard&#10;&#10;Description automatically generated">
              <a:extLst>
                <a:ext uri="{FF2B5EF4-FFF2-40B4-BE49-F238E27FC236}">
                  <a16:creationId xmlns:a16="http://schemas.microsoft.com/office/drawing/2014/main" id="{DC60EA25-A35B-39EF-2E45-B9E76BAFB3B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69653" y="1156396"/>
              <a:ext cx="1664394" cy="419176"/>
            </a:xfrm>
            <a:prstGeom prst="rect">
              <a:avLst/>
            </a:prstGeom>
            <a:ln>
              <a:solidFill>
                <a:schemeClr val="bg1"/>
              </a:solidFill>
            </a:ln>
          </p:spPr>
        </p:pic>
        <p:pic>
          <p:nvPicPr>
            <p:cNvPr id="16" name="Picture 15" descr="A screenshot of a data analysis dashboard&#10;&#10;Description automatically generated">
              <a:extLst>
                <a:ext uri="{FF2B5EF4-FFF2-40B4-BE49-F238E27FC236}">
                  <a16:creationId xmlns:a16="http://schemas.microsoft.com/office/drawing/2014/main" id="{F31F114D-4C1E-07DD-7B38-05898E724B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04594" y="2051919"/>
              <a:ext cx="1808837" cy="419176"/>
            </a:xfrm>
            <a:prstGeom prst="rect">
              <a:avLst/>
            </a:prstGeom>
            <a:ln>
              <a:solidFill>
                <a:schemeClr val="bg1"/>
              </a:solidFill>
            </a:ln>
          </p:spPr>
        </p:pic>
        <p:pic>
          <p:nvPicPr>
            <p:cNvPr id="7" name="Picture 6" descr="A screenshot of a data analysis dashboard&#10;&#10;Description automatically generated">
              <a:extLst>
                <a:ext uri="{FF2B5EF4-FFF2-40B4-BE49-F238E27FC236}">
                  <a16:creationId xmlns:a16="http://schemas.microsoft.com/office/drawing/2014/main" id="{37ABE1DB-EE34-E03E-C77C-08EFC86B0AB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82362" y="389411"/>
              <a:ext cx="8579275" cy="742725"/>
            </a:xfrm>
            <a:prstGeom prst="rect">
              <a:avLst/>
            </a:prstGeom>
            <a:ln>
              <a:solidFill>
                <a:schemeClr val="bg1"/>
              </a:solidFill>
            </a:ln>
          </p:spPr>
        </p:pic>
      </p:grpSp>
      <p:sp>
        <p:nvSpPr>
          <p:cNvPr id="3" name="TextBox 2">
            <a:extLst>
              <a:ext uri="{FF2B5EF4-FFF2-40B4-BE49-F238E27FC236}">
                <a16:creationId xmlns:a16="http://schemas.microsoft.com/office/drawing/2014/main" id="{8E07A383-95FA-A3E1-7AF4-9EE26F868A8B}"/>
              </a:ext>
            </a:extLst>
          </p:cNvPr>
          <p:cNvSpPr txBox="1"/>
          <p:nvPr/>
        </p:nvSpPr>
        <p:spPr>
          <a:xfrm>
            <a:off x="48970" y="1253499"/>
            <a:ext cx="215362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000">
                <a:solidFill>
                  <a:schemeClr val="tx1"/>
                </a:solidFill>
                <a:latin typeface="Oxygen"/>
                <a:cs typeface="Calibri"/>
              </a:rPr>
              <a:t>Out of 14,560 patients who had critical outcomes,</a:t>
            </a:r>
            <a:r>
              <a:rPr lang="en-GB" sz="1000" b="1">
                <a:solidFill>
                  <a:schemeClr val="tx1"/>
                </a:solidFill>
                <a:latin typeface="Oxygen"/>
                <a:cs typeface="Calibri"/>
              </a:rPr>
              <a:t>~</a:t>
            </a:r>
            <a:r>
              <a:rPr lang="en-GB" sz="1000">
                <a:solidFill>
                  <a:schemeClr val="tx1"/>
                </a:solidFill>
                <a:latin typeface="Oxygen"/>
                <a:cs typeface="Calibri"/>
              </a:rPr>
              <a:t> </a:t>
            </a:r>
            <a:r>
              <a:rPr lang="en-GB" sz="1000" b="1">
                <a:solidFill>
                  <a:schemeClr val="tx1"/>
                </a:solidFill>
                <a:latin typeface="Oxygen"/>
                <a:cs typeface="Calibri"/>
              </a:rPr>
              <a:t>11% </a:t>
            </a:r>
            <a:r>
              <a:rPr lang="en-GB" sz="1000">
                <a:solidFill>
                  <a:schemeClr val="tx1"/>
                </a:solidFill>
                <a:latin typeface="Oxygen"/>
                <a:cs typeface="Calibri"/>
              </a:rPr>
              <a:t>had been to </a:t>
            </a:r>
            <a:r>
              <a:rPr lang="en-GB" sz="1000" b="1">
                <a:solidFill>
                  <a:schemeClr val="tx1"/>
                </a:solidFill>
                <a:latin typeface="Oxygen"/>
                <a:cs typeface="Calibri"/>
              </a:rPr>
              <a:t>ICU once in the last 365 Days</a:t>
            </a:r>
            <a:r>
              <a:rPr lang="en-GB" sz="1000">
                <a:solidFill>
                  <a:schemeClr val="tx1"/>
                </a:solidFill>
                <a:latin typeface="Oxygen"/>
                <a:cs typeface="Calibri"/>
              </a:rPr>
              <a:t>.</a:t>
            </a:r>
          </a:p>
          <a:p>
            <a:endParaRPr lang="en-GB" sz="1000">
              <a:solidFill>
                <a:schemeClr val="tx1"/>
              </a:solidFill>
              <a:latin typeface="Oxygen" panose="02000503000000000000" pitchFamily="2" charset="0"/>
              <a:cs typeface="Calibri"/>
            </a:endParaRPr>
          </a:p>
          <a:p>
            <a:r>
              <a:rPr lang="en-GB" sz="1000">
                <a:solidFill>
                  <a:schemeClr val="tx1"/>
                </a:solidFill>
                <a:latin typeface="Oxygen"/>
                <a:cs typeface="Calibri"/>
              </a:rPr>
              <a:t>'Critical Outcome’ was distributed based on number of unique medications in prior ED admissions. The distribution was further sliced on different age bins. Interestingly, the </a:t>
            </a:r>
            <a:r>
              <a:rPr lang="en-GB" sz="1000" b="1">
                <a:solidFill>
                  <a:schemeClr val="tx1"/>
                </a:solidFill>
                <a:latin typeface="Oxygen"/>
                <a:cs typeface="Calibri"/>
              </a:rPr>
              <a:t>75–89-year-old group was under-presented in the 0 prior ED medications group</a:t>
            </a:r>
            <a:r>
              <a:rPr lang="en-GB" sz="1000">
                <a:solidFill>
                  <a:schemeClr val="tx1"/>
                </a:solidFill>
                <a:latin typeface="Oxygen"/>
                <a:cs typeface="Calibri"/>
              </a:rPr>
              <a:t>.</a:t>
            </a:r>
          </a:p>
          <a:p>
            <a:endParaRPr lang="en-GB" sz="1000">
              <a:solidFill>
                <a:schemeClr val="tx1"/>
              </a:solidFill>
              <a:latin typeface="Oxygen" panose="02000503000000000000" pitchFamily="2" charset="0"/>
              <a:cs typeface="Calibri"/>
            </a:endParaRPr>
          </a:p>
          <a:p>
            <a:r>
              <a:rPr lang="en-GB" sz="1000">
                <a:solidFill>
                  <a:schemeClr val="tx1"/>
                </a:solidFill>
                <a:latin typeface="Oxygen"/>
                <a:cs typeface="Calibri"/>
              </a:rPr>
              <a:t>'Critical Outcome’ was also distributed based on number of unique medications prior to ED admission. This distribution is further sliced on different age-groups. While the number of critical outcomes patients decreases with number of ED medications, there was an </a:t>
            </a:r>
            <a:r>
              <a:rPr lang="en-GB" sz="1000" b="1">
                <a:solidFill>
                  <a:schemeClr val="tx1"/>
                </a:solidFill>
                <a:latin typeface="Oxygen"/>
                <a:cs typeface="Calibri"/>
              </a:rPr>
              <a:t>anomaly at 1 ED medication</a:t>
            </a:r>
            <a:r>
              <a:rPr lang="en-GB" sz="1000">
                <a:solidFill>
                  <a:schemeClr val="tx1"/>
                </a:solidFill>
                <a:latin typeface="Oxygen"/>
                <a:cs typeface="Calibri"/>
              </a:rPr>
              <a:t>.</a:t>
            </a:r>
          </a:p>
        </p:txBody>
      </p:sp>
      <p:sp>
        <p:nvSpPr>
          <p:cNvPr id="20" name="TextBox 19">
            <a:extLst>
              <a:ext uri="{FF2B5EF4-FFF2-40B4-BE49-F238E27FC236}">
                <a16:creationId xmlns:a16="http://schemas.microsoft.com/office/drawing/2014/main" id="{268ECE2B-5809-63CF-1964-9641D6743328}"/>
              </a:ext>
            </a:extLst>
          </p:cNvPr>
          <p:cNvSpPr txBox="1"/>
          <p:nvPr/>
        </p:nvSpPr>
        <p:spPr>
          <a:xfrm>
            <a:off x="2166378" y="4336508"/>
            <a:ext cx="6786484" cy="66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a:solidFill>
                  <a:schemeClr val="tx1"/>
                </a:solidFill>
                <a:latin typeface="Oxygen" panose="02000503000000000000" pitchFamily="2" charset="0"/>
                <a:cs typeface="Calibri"/>
              </a:rPr>
              <a:t>Patients with critical outcomes were most likely to have </a:t>
            </a:r>
            <a:r>
              <a:rPr lang="en-GB" sz="1050" b="1">
                <a:solidFill>
                  <a:schemeClr val="tx1"/>
                </a:solidFill>
                <a:latin typeface="Oxygen" panose="02000503000000000000" pitchFamily="2" charset="0"/>
                <a:cs typeface="Calibri"/>
              </a:rPr>
              <a:t>triage acuity of 2 (higher acuity)</a:t>
            </a:r>
            <a:r>
              <a:rPr lang="en-GB" sz="1050">
                <a:solidFill>
                  <a:schemeClr val="tx1"/>
                </a:solidFill>
                <a:latin typeface="Oxygen" panose="02000503000000000000" pitchFamily="2" charset="0"/>
                <a:cs typeface="Calibri"/>
              </a:rPr>
              <a:t>, while acuity of 3 (lower acuity) was more common for non-critical outcomes patients.</a:t>
            </a:r>
          </a:p>
          <a:p>
            <a:endParaRPr lang="en-GB" sz="600">
              <a:solidFill>
                <a:schemeClr val="tx1"/>
              </a:solidFill>
              <a:latin typeface="Oxygen" panose="02000503000000000000" pitchFamily="2" charset="0"/>
              <a:cs typeface="Calibri"/>
            </a:endParaRPr>
          </a:p>
          <a:p>
            <a:r>
              <a:rPr lang="en-GB" sz="1050" b="1">
                <a:solidFill>
                  <a:schemeClr val="tx1"/>
                </a:solidFill>
                <a:latin typeface="Oxygen" panose="02000503000000000000" pitchFamily="2" charset="0"/>
                <a:cs typeface="Calibri"/>
              </a:rPr>
              <a:t>Triage temperature was higher on average </a:t>
            </a:r>
            <a:r>
              <a:rPr lang="en-GB" sz="1050">
                <a:solidFill>
                  <a:schemeClr val="tx1"/>
                </a:solidFill>
                <a:latin typeface="Oxygen" panose="02000503000000000000" pitchFamily="2" charset="0"/>
                <a:cs typeface="Calibri"/>
              </a:rPr>
              <a:t>for patients with critical outcomes</a:t>
            </a:r>
          </a:p>
        </p:txBody>
      </p:sp>
      <p:sp>
        <p:nvSpPr>
          <p:cNvPr id="21" name="TextBox 20">
            <a:extLst>
              <a:ext uri="{FF2B5EF4-FFF2-40B4-BE49-F238E27FC236}">
                <a16:creationId xmlns:a16="http://schemas.microsoft.com/office/drawing/2014/main" id="{AB4A8C7D-A0FD-F6E6-178F-C012D2D5DE2D}"/>
              </a:ext>
            </a:extLst>
          </p:cNvPr>
          <p:cNvSpPr txBox="1"/>
          <p:nvPr/>
        </p:nvSpPr>
        <p:spPr>
          <a:xfrm>
            <a:off x="2166378" y="3208307"/>
            <a:ext cx="1300188" cy="938719"/>
          </a:xfrm>
          <a:prstGeom prst="rect">
            <a:avLst/>
          </a:prstGeom>
          <a:solidFill>
            <a:schemeClr val="accent2">
              <a:lumMod val="75000"/>
            </a:schemeClr>
          </a:solid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solidFill>
                  <a:schemeClr val="bg1"/>
                </a:solidFill>
                <a:latin typeface="Oxygen" panose="02000503000000000000" pitchFamily="2" charset="0"/>
                <a:cs typeface="Calibri"/>
              </a:rPr>
              <a:t>Target audience: data analytics team to support medical decision-making</a:t>
            </a:r>
          </a:p>
        </p:txBody>
      </p:sp>
      <p:sp>
        <p:nvSpPr>
          <p:cNvPr id="22" name="Rectangle 21">
            <a:extLst>
              <a:ext uri="{FF2B5EF4-FFF2-40B4-BE49-F238E27FC236}">
                <a16:creationId xmlns:a16="http://schemas.microsoft.com/office/drawing/2014/main" id="{F52EC986-9445-193E-FFFE-13379B969235}"/>
              </a:ext>
            </a:extLst>
          </p:cNvPr>
          <p:cNvSpPr/>
          <p:nvPr/>
        </p:nvSpPr>
        <p:spPr>
          <a:xfrm>
            <a:off x="3534102" y="1003719"/>
            <a:ext cx="3443318" cy="3139605"/>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Straight Connector 22">
            <a:extLst>
              <a:ext uri="{FF2B5EF4-FFF2-40B4-BE49-F238E27FC236}">
                <a16:creationId xmlns:a16="http://schemas.microsoft.com/office/drawing/2014/main" id="{BF94B273-C74B-C5D8-BE9A-EEAD65E0E978}"/>
              </a:ext>
            </a:extLst>
          </p:cNvPr>
          <p:cNvCxnSpPr>
            <a:cxnSpLocks/>
          </p:cNvCxnSpPr>
          <p:nvPr/>
        </p:nvCxnSpPr>
        <p:spPr>
          <a:xfrm>
            <a:off x="2113603" y="1596112"/>
            <a:ext cx="14199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24" name="Rectangle 23">
            <a:extLst>
              <a:ext uri="{FF2B5EF4-FFF2-40B4-BE49-F238E27FC236}">
                <a16:creationId xmlns:a16="http://schemas.microsoft.com/office/drawing/2014/main" id="{DE9A60A5-887D-0906-1B3F-6E282002E7DE}"/>
              </a:ext>
            </a:extLst>
          </p:cNvPr>
          <p:cNvSpPr/>
          <p:nvPr/>
        </p:nvSpPr>
        <p:spPr>
          <a:xfrm>
            <a:off x="7023957" y="1003719"/>
            <a:ext cx="1791431" cy="3142778"/>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cxnSp>
        <p:nvCxnSpPr>
          <p:cNvPr id="29" name="Straight Connector 28">
            <a:extLst>
              <a:ext uri="{FF2B5EF4-FFF2-40B4-BE49-F238E27FC236}">
                <a16:creationId xmlns:a16="http://schemas.microsoft.com/office/drawing/2014/main" id="{2ED0426B-F36B-3E01-C247-79BDE74B69AC}"/>
              </a:ext>
            </a:extLst>
          </p:cNvPr>
          <p:cNvCxnSpPr>
            <a:cxnSpLocks/>
          </p:cNvCxnSpPr>
          <p:nvPr/>
        </p:nvCxnSpPr>
        <p:spPr>
          <a:xfrm flipV="1">
            <a:off x="8425238" y="4143324"/>
            <a:ext cx="0" cy="200076"/>
          </a:xfrm>
          <a:prstGeom prst="line">
            <a:avLst/>
          </a:prstGeom>
          <a:ln w="12700">
            <a:solidFill>
              <a:srgbClr val="2573B3"/>
            </a:solidFill>
            <a:headEnd type="oval"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525987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2</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A</a:t>
            </a:r>
            <a:r>
              <a:rPr lang="en-SG" sz="3300"/>
              <a:t>b</a:t>
            </a:r>
            <a:r>
              <a:rPr lang="en" sz="3300"/>
              <a:t>stract &amp; Project management</a:t>
            </a:r>
            <a:endParaRPr sz="3300"/>
          </a:p>
        </p:txBody>
      </p:sp>
      <p:sp>
        <p:nvSpPr>
          <p:cNvPr id="11" name="Google Shape;2260;p66">
            <a:extLst>
              <a:ext uri="{FF2B5EF4-FFF2-40B4-BE49-F238E27FC236}">
                <a16:creationId xmlns:a16="http://schemas.microsoft.com/office/drawing/2014/main" id="{A70F04CE-D814-C42E-C797-040B30B2F156}"/>
              </a:ext>
            </a:extLst>
          </p:cNvPr>
          <p:cNvSpPr/>
          <p:nvPr/>
        </p:nvSpPr>
        <p:spPr>
          <a:xfrm>
            <a:off x="8293050" y="1215752"/>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6;p66">
            <a:extLst>
              <a:ext uri="{FF2B5EF4-FFF2-40B4-BE49-F238E27FC236}">
                <a16:creationId xmlns:a16="http://schemas.microsoft.com/office/drawing/2014/main" id="{98832ED3-034C-18EF-FA1B-903BDA1519DB}"/>
              </a:ext>
            </a:extLst>
          </p:cNvPr>
          <p:cNvSpPr txBox="1">
            <a:spLocks/>
          </p:cNvSpPr>
          <p:nvPr/>
        </p:nvSpPr>
        <p:spPr>
          <a:xfrm>
            <a:off x="147583" y="849142"/>
            <a:ext cx="4424417" cy="1260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100" b="1"/>
              <a:t>Objectives:</a:t>
            </a:r>
          </a:p>
          <a:p>
            <a:pPr marL="0" indent="0" algn="l"/>
            <a:r>
              <a:rPr lang="en-US" sz="1100"/>
              <a:t>To develop and validate models to predict (1) Hospital Admission, (2) Critical Outcomes, and (3) 72-hour ED Readmission. The results would be compared to the sample codes provided under ISSS623 (Jul, 2023) as baseline.</a:t>
            </a:r>
          </a:p>
          <a:p>
            <a:pPr marL="0" indent="0" algn="l"/>
            <a:endParaRPr lang="en-US" sz="1100"/>
          </a:p>
          <a:p>
            <a:pPr marL="0" indent="0" algn="l"/>
            <a:r>
              <a:rPr lang="en-US" sz="1100" b="1"/>
              <a:t>Method:</a:t>
            </a:r>
          </a:p>
          <a:p>
            <a:pPr marL="0" indent="0" algn="l"/>
            <a:r>
              <a:rPr lang="en-US" sz="1100"/>
              <a:t>Apply various Machine Learning (ML) algorithms on prepared datasets extracted from MIMIC-IV-ED, ICU and HOSP. To enable results comparison, the same algorithms (Logistic Regression, Random Forest, Gradient Boosting, Multilayer Perceptron) as the sample codes are applied and additional algorithms (CatBoost, eXtreme Gradient Boosting) are experimented for some tasks.</a:t>
            </a:r>
          </a:p>
          <a:p>
            <a:pPr marL="0" indent="0" algn="l"/>
            <a:endParaRPr lang="en-US" sz="110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chemeClr val="tx1">
                    <a:lumMod val="75000"/>
                  </a:schemeClr>
                </a:solidFill>
                <a:effectLst/>
                <a:uLnTx/>
                <a:uFillTx/>
                <a:latin typeface="Oxygen"/>
                <a:sym typeface="Arial"/>
              </a:rPr>
              <a:t>Findings: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kern="0" cap="none" spc="0" normalizeH="0" baseline="0" noProof="0">
                <a:ln>
                  <a:noFill/>
                </a:ln>
                <a:solidFill>
                  <a:schemeClr val="tx1"/>
                </a:solidFill>
                <a:effectLst/>
                <a:uLnTx/>
                <a:uFillTx/>
                <a:latin typeface="Oxygen"/>
                <a:sym typeface="Arial"/>
              </a:rPr>
              <a:t>Task 1 - CatBoost Classifier yielded the best results with AUROC and AUPRC scores of 0.835 and 0.810 respectively.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tx1"/>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kern="0" cap="none" spc="0" normalizeH="0" baseline="0" noProof="0">
                <a:ln>
                  <a:noFill/>
                </a:ln>
                <a:solidFill>
                  <a:schemeClr val="tx1"/>
                </a:solidFill>
                <a:effectLst/>
                <a:uLnTx/>
                <a:uFillTx/>
                <a:latin typeface="Oxygen"/>
                <a:sym typeface="Arial"/>
              </a:rPr>
              <a:t>Task 2 – XGBoost gave the best results, with the highest sensitivity of 0.885 and AUROC of 0.953.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tx1"/>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kern="0" cap="none" spc="0" normalizeH="0" baseline="0" noProof="0">
                <a:ln>
                  <a:noFill/>
                </a:ln>
                <a:solidFill>
                  <a:schemeClr val="tx1"/>
                </a:solidFill>
                <a:effectLst/>
                <a:uLnTx/>
                <a:uFillTx/>
                <a:latin typeface="Oxygen"/>
                <a:sym typeface="Arial"/>
              </a:rPr>
              <a:t>Task 3 – Gradient Boost performed the best in terms of AUPRC and sensitivity at 0.146 and 0.682</a:t>
            </a:r>
            <a:r>
              <a:rPr lang="en-US" sz="1100">
                <a:solidFill>
                  <a:schemeClr val="tx1"/>
                </a:solidFill>
                <a:sym typeface="Arial"/>
              </a:rPr>
              <a:t> respectively.</a:t>
            </a:r>
            <a:endParaRPr lang="en-US" sz="1100"/>
          </a:p>
        </p:txBody>
      </p:sp>
      <p:graphicFrame>
        <p:nvGraphicFramePr>
          <p:cNvPr id="4" name="Table 4">
            <a:extLst>
              <a:ext uri="{FF2B5EF4-FFF2-40B4-BE49-F238E27FC236}">
                <a16:creationId xmlns:a16="http://schemas.microsoft.com/office/drawing/2014/main" id="{6949F397-195F-7AF5-4CE2-FF07EE46087A}"/>
              </a:ext>
            </a:extLst>
          </p:cNvPr>
          <p:cNvGraphicFramePr>
            <a:graphicFrameLocks noGrp="1"/>
          </p:cNvGraphicFramePr>
          <p:nvPr>
            <p:extLst>
              <p:ext uri="{D42A27DB-BD31-4B8C-83A1-F6EECF244321}">
                <p14:modId xmlns:p14="http://schemas.microsoft.com/office/powerpoint/2010/main" val="679164482"/>
              </p:ext>
            </p:extLst>
          </p:nvPr>
        </p:nvGraphicFramePr>
        <p:xfrm>
          <a:off x="4572000" y="2727728"/>
          <a:ext cx="4235116" cy="2133600"/>
        </p:xfrm>
        <a:graphic>
          <a:graphicData uri="http://schemas.openxmlformats.org/drawingml/2006/table">
            <a:tbl>
              <a:tblPr firstRow="1" bandRow="1">
                <a:tableStyleId>{5C22544A-7EE6-4342-B048-85BDC9FD1C3A}</a:tableStyleId>
              </a:tblPr>
              <a:tblGrid>
                <a:gridCol w="2424907">
                  <a:extLst>
                    <a:ext uri="{9D8B030D-6E8A-4147-A177-3AD203B41FA5}">
                      <a16:colId xmlns:a16="http://schemas.microsoft.com/office/drawing/2014/main" val="1244759467"/>
                    </a:ext>
                  </a:extLst>
                </a:gridCol>
                <a:gridCol w="1810209">
                  <a:extLst>
                    <a:ext uri="{9D8B030D-6E8A-4147-A177-3AD203B41FA5}">
                      <a16:colId xmlns:a16="http://schemas.microsoft.com/office/drawing/2014/main" val="751100430"/>
                    </a:ext>
                  </a:extLst>
                </a:gridCol>
              </a:tblGrid>
              <a:tr h="173221">
                <a:tc>
                  <a:txBody>
                    <a:bodyPr/>
                    <a:lstStyle/>
                    <a:p>
                      <a:r>
                        <a:rPr lang="en-SG" sz="1000"/>
                        <a:t>Tasks</a:t>
                      </a:r>
                    </a:p>
                  </a:txBody>
                  <a:tcPr/>
                </a:tc>
                <a:tc>
                  <a:txBody>
                    <a:bodyPr/>
                    <a:lstStyle/>
                    <a:p>
                      <a:r>
                        <a:rPr lang="en-SG" sz="1000"/>
                        <a:t>Assignment</a:t>
                      </a:r>
                    </a:p>
                  </a:txBody>
                  <a:tcPr/>
                </a:tc>
                <a:extLst>
                  <a:ext uri="{0D108BD9-81ED-4DB2-BD59-A6C34878D82A}">
                    <a16:rowId xmlns:a16="http://schemas.microsoft.com/office/drawing/2014/main" val="2594890283"/>
                  </a:ext>
                </a:extLst>
              </a:tr>
              <a:tr h="173221">
                <a:tc>
                  <a:txBody>
                    <a:bodyPr/>
                    <a:lstStyle/>
                    <a:p>
                      <a:r>
                        <a:rPr lang="en-SG" sz="1000"/>
                        <a:t>Coordination</a:t>
                      </a:r>
                    </a:p>
                  </a:txBody>
                  <a:tcPr/>
                </a:tc>
                <a:tc>
                  <a:txBody>
                    <a:bodyPr/>
                    <a:lstStyle/>
                    <a:p>
                      <a:r>
                        <a:rPr lang="en-SG" sz="1000"/>
                        <a:t>Chee Liang</a:t>
                      </a:r>
                    </a:p>
                  </a:txBody>
                  <a:tcPr/>
                </a:tc>
                <a:extLst>
                  <a:ext uri="{0D108BD9-81ED-4DB2-BD59-A6C34878D82A}">
                    <a16:rowId xmlns:a16="http://schemas.microsoft.com/office/drawing/2014/main" val="1728718753"/>
                  </a:ext>
                </a:extLst>
              </a:tr>
              <a:tr h="281484">
                <a:tc>
                  <a:txBody>
                    <a:bodyPr/>
                    <a:lstStyle/>
                    <a:p>
                      <a:r>
                        <a:rPr lang="en-SG" sz="1000"/>
                        <a:t>Initial Data Wrangling / Feature Engineering (Week 1 &amp; 2) </a:t>
                      </a:r>
                    </a:p>
                  </a:txBody>
                  <a:tcPr/>
                </a:tc>
                <a:tc>
                  <a:txBody>
                    <a:bodyPr/>
                    <a:lstStyle/>
                    <a:p>
                      <a:r>
                        <a:rPr lang="en-SG" sz="1000"/>
                        <a:t>Chee Liang, Joseph &amp; Yiting</a:t>
                      </a:r>
                    </a:p>
                  </a:txBody>
                  <a:tcPr/>
                </a:tc>
                <a:extLst>
                  <a:ext uri="{0D108BD9-81ED-4DB2-BD59-A6C34878D82A}">
                    <a16:rowId xmlns:a16="http://schemas.microsoft.com/office/drawing/2014/main" val="614721193"/>
                  </a:ext>
                </a:extLst>
              </a:tr>
              <a:tr h="65721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a:t>Task specific data wrangling, Model Training &amp; Evaluation (Week 3 – 6)</a:t>
                      </a:r>
                    </a:p>
                    <a:p>
                      <a:pPr marL="285750" indent="-285750">
                        <a:buFontTx/>
                        <a:buChar char="-"/>
                      </a:pPr>
                      <a:r>
                        <a:rPr lang="en-SG" sz="1000"/>
                        <a:t>Task 1: Hospital Admission</a:t>
                      </a:r>
                    </a:p>
                    <a:p>
                      <a:pPr marL="285750" indent="-285750">
                        <a:buFontTx/>
                        <a:buChar char="-"/>
                      </a:pPr>
                      <a:r>
                        <a:rPr lang="en-SG" sz="1000"/>
                        <a:t>Task 2: Critical Outcomes</a:t>
                      </a:r>
                    </a:p>
                    <a:p>
                      <a:pPr marL="285750" indent="-285750">
                        <a:buFontTx/>
                        <a:buChar char="-"/>
                      </a:pPr>
                      <a:r>
                        <a:rPr lang="en-SG" sz="1000"/>
                        <a:t>Task 3: ED Readmission</a:t>
                      </a:r>
                    </a:p>
                  </a:txBody>
                  <a:tcPr/>
                </a:tc>
                <a:tc>
                  <a:txBody>
                    <a:bodyPr/>
                    <a:lstStyle/>
                    <a:p>
                      <a:endParaRPr lang="en-SG" sz="1000"/>
                    </a:p>
                    <a:p>
                      <a:endParaRPr lang="en-SG" sz="1000"/>
                    </a:p>
                    <a:p>
                      <a:r>
                        <a:rPr lang="en-SG" sz="1000"/>
                        <a:t>Kah Boon &amp; Yi Xin</a:t>
                      </a:r>
                    </a:p>
                    <a:p>
                      <a:r>
                        <a:rPr lang="en-SG" sz="1000"/>
                        <a:t>Joseph, Yiting &amp; Yogendra </a:t>
                      </a:r>
                    </a:p>
                    <a:p>
                      <a:r>
                        <a:rPr lang="en-SG" sz="1000"/>
                        <a:t>Fangyuan &amp; Yiman</a:t>
                      </a:r>
                    </a:p>
                  </a:txBody>
                  <a:tcPr/>
                </a:tc>
                <a:extLst>
                  <a:ext uri="{0D108BD9-81ED-4DB2-BD59-A6C34878D82A}">
                    <a16:rowId xmlns:a16="http://schemas.microsoft.com/office/drawing/2014/main" val="3687314442"/>
                  </a:ext>
                </a:extLst>
              </a:tr>
              <a:tr h="281484">
                <a:tc>
                  <a:txBody>
                    <a:bodyPr/>
                    <a:lstStyle/>
                    <a:p>
                      <a:r>
                        <a:rPr lang="en-SG" sz="1000"/>
                        <a:t>Dashboard Development and Report / Slides (Week 6)</a:t>
                      </a:r>
                    </a:p>
                  </a:txBody>
                  <a:tcPr/>
                </a:tc>
                <a:tc>
                  <a:txBody>
                    <a:bodyPr/>
                    <a:lstStyle/>
                    <a:p>
                      <a:r>
                        <a:rPr lang="en-SG" sz="1000"/>
                        <a:t>Respective Tasks</a:t>
                      </a:r>
                    </a:p>
                  </a:txBody>
                  <a:tcPr/>
                </a:tc>
                <a:extLst>
                  <a:ext uri="{0D108BD9-81ED-4DB2-BD59-A6C34878D82A}">
                    <a16:rowId xmlns:a16="http://schemas.microsoft.com/office/drawing/2014/main" val="479272287"/>
                  </a:ext>
                </a:extLst>
              </a:tr>
            </a:tbl>
          </a:graphicData>
        </a:graphic>
      </p:graphicFrame>
      <p:sp>
        <p:nvSpPr>
          <p:cNvPr id="5" name="TextBox 4">
            <a:extLst>
              <a:ext uri="{FF2B5EF4-FFF2-40B4-BE49-F238E27FC236}">
                <a16:creationId xmlns:a16="http://schemas.microsoft.com/office/drawing/2014/main" id="{CA2F35D7-106D-D6DA-838C-A39B4A552893}"/>
              </a:ext>
            </a:extLst>
          </p:cNvPr>
          <p:cNvSpPr txBox="1"/>
          <p:nvPr/>
        </p:nvSpPr>
        <p:spPr>
          <a:xfrm>
            <a:off x="4483769" y="750594"/>
            <a:ext cx="4531654" cy="19543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chemeClr val="tx1">
                  <a:lumMod val="75000"/>
                </a:schemeClr>
              </a:solidFill>
              <a:effectLst/>
              <a:uLnTx/>
              <a:uFillTx/>
              <a:latin typeface="Oxygen" panose="02000503000000000000"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chemeClr val="tx1">
                    <a:lumMod val="75000"/>
                  </a:schemeClr>
                </a:solidFill>
                <a:effectLst/>
                <a:uLnTx/>
                <a:uFillTx/>
                <a:latin typeface="Oxygen"/>
                <a:sym typeface="Arial"/>
              </a:rPr>
              <a:t>Task organisation:</a:t>
            </a:r>
            <a:endParaRPr lang="en-US" sz="1100" b="1" i="0" u="none" strike="noStrike" kern="0" cap="none" spc="0" normalizeH="0" baseline="0" noProof="0">
              <a:ln>
                <a:noFill/>
              </a:ln>
              <a:solidFill>
                <a:schemeClr val="tx1">
                  <a:lumMod val="75000"/>
                </a:schemeClr>
              </a:solidFill>
              <a:effectLst/>
              <a:uLnTx/>
              <a:uFillTx/>
              <a:latin typeface="Oxyge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i="0" u="none" strike="noStrike" kern="0" cap="none" spc="0" normalizeH="0" baseline="0" noProof="0">
                <a:ln>
                  <a:noFill/>
                </a:ln>
                <a:solidFill>
                  <a:schemeClr val="tx1">
                    <a:lumMod val="75000"/>
                  </a:schemeClr>
                </a:solidFill>
                <a:effectLst/>
                <a:uLnTx/>
                <a:uFillTx/>
                <a:latin typeface="Oxygen"/>
                <a:sym typeface="Arial"/>
              </a:rPr>
              <a:t>The scope and nature of the project necessitated the team to organize ourselves into outcome-based groupings rather than process or categorical based groupings (refer to table)</a:t>
            </a:r>
            <a:endParaRPr lang="en-US" sz="1100" i="0" u="none" strike="noStrike" kern="0" cap="none" spc="0" normalizeH="0" baseline="0" noProof="0">
              <a:ln>
                <a:noFill/>
              </a:ln>
              <a:solidFill>
                <a:schemeClr val="tx1">
                  <a:lumMod val="75000"/>
                </a:schemeClr>
              </a:solidFill>
              <a:effectLst/>
              <a:uLnTx/>
              <a:uFillTx/>
              <a:latin typeface="Oxyge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tx1">
                  <a:lumMod val="75000"/>
                </a:schemeClr>
              </a:solidFill>
              <a:latin typeface="Oxygen" panose="02000503000000000000" pitchFamily="2" charset="0"/>
            </a:endParaRPr>
          </a:p>
          <a:p>
            <a:pPr>
              <a:defRPr/>
            </a:pPr>
            <a:r>
              <a:rPr lang="en-US" sz="1100">
                <a:solidFill>
                  <a:schemeClr val="tx1">
                    <a:lumMod val="75000"/>
                  </a:schemeClr>
                </a:solidFill>
                <a:latin typeface="Oxygen"/>
              </a:rPr>
              <a:t>The team established a common base dataset by the 2</a:t>
            </a:r>
            <a:r>
              <a:rPr lang="en-US" sz="1100" baseline="30000">
                <a:solidFill>
                  <a:schemeClr val="tx1">
                    <a:lumMod val="75000"/>
                  </a:schemeClr>
                </a:solidFill>
                <a:latin typeface="Oxygen"/>
              </a:rPr>
              <a:t>nd</a:t>
            </a:r>
            <a:r>
              <a:rPr lang="en-US" sz="1100">
                <a:solidFill>
                  <a:schemeClr val="tx1">
                    <a:lumMod val="75000"/>
                  </a:schemeClr>
                </a:solidFill>
                <a:latin typeface="Oxygen"/>
              </a:rPr>
              <a:t>  week before splitting up into independent work groups for the respective tasks. The whole team met once a week to check on progress and share best practices (e.g. usage of AutoML, standardization approaches and selection of evaluation metrics)</a:t>
            </a:r>
            <a:endParaRPr lang="en-US" sz="1100" i="0" u="none" strike="noStrike" kern="0" cap="none" spc="0" normalizeH="0" baseline="0" noProof="0">
              <a:ln>
                <a:noFill/>
              </a:ln>
              <a:solidFill>
                <a:schemeClr val="tx1">
                  <a:lumMod val="75000"/>
                </a:schemeClr>
              </a:solidFill>
              <a:effectLst/>
              <a:uLnTx/>
              <a:uFillTx/>
              <a:latin typeface="Oxygen"/>
            </a:endParaRPr>
          </a:p>
        </p:txBody>
      </p:sp>
    </p:spTree>
    <p:extLst>
      <p:ext uri="{BB962C8B-B14F-4D97-AF65-F5344CB8AC3E}">
        <p14:creationId xmlns:p14="http://schemas.microsoft.com/office/powerpoint/2010/main" val="12021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30" name="Google Shape;641;p37">
            <a:extLst>
              <a:ext uri="{FF2B5EF4-FFF2-40B4-BE49-F238E27FC236}">
                <a16:creationId xmlns:a16="http://schemas.microsoft.com/office/drawing/2014/main" id="{49422B94-B821-FFC8-94AA-D242D552CF92}"/>
              </a:ext>
            </a:extLst>
          </p:cNvPr>
          <p:cNvSpPr txBox="1">
            <a:spLocks/>
          </p:cNvSpPr>
          <p:nvPr/>
        </p:nvSpPr>
        <p:spPr>
          <a:xfrm>
            <a:off x="512690" y="217116"/>
            <a:ext cx="82722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1pPr>
            <a:lvl2pPr marR="0" lvl="1"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2pPr>
            <a:lvl3pPr marR="0" lvl="2"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3pPr>
            <a:lvl4pPr marR="0" lvl="3"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4pPr>
            <a:lvl5pPr marR="0" lvl="4"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5pPr>
            <a:lvl6pPr marR="0" lvl="5"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6pPr>
            <a:lvl7pPr marR="0" lvl="6"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7pPr>
            <a:lvl8pPr marR="0" lvl="7"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8pPr>
            <a:lvl9pPr marR="0" lvl="8"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9pPr>
          </a:lstStyle>
          <a:p>
            <a:r>
              <a:rPr lang="en-US" sz="2800"/>
              <a:t>[Task 3] </a:t>
            </a:r>
            <a:r>
              <a:rPr lang="en-US" altLang="zh-CN" sz="2800"/>
              <a:t>Predicting ED Readmission within 72hrs</a:t>
            </a:r>
            <a:endParaRPr lang="en-US" sz="2800"/>
          </a:p>
        </p:txBody>
      </p:sp>
      <p:sp>
        <p:nvSpPr>
          <p:cNvPr id="23" name="Google Shape;644;p37">
            <a:extLst>
              <a:ext uri="{FF2B5EF4-FFF2-40B4-BE49-F238E27FC236}">
                <a16:creationId xmlns:a16="http://schemas.microsoft.com/office/drawing/2014/main" id="{5EC0D7CC-0515-8CBD-D1F9-9DE73084FB73}"/>
              </a:ext>
            </a:extLst>
          </p:cNvPr>
          <p:cNvSpPr txBox="1">
            <a:spLocks/>
          </p:cNvSpPr>
          <p:nvPr/>
        </p:nvSpPr>
        <p:spPr>
          <a:xfrm>
            <a:off x="144092" y="819692"/>
            <a:ext cx="4896538"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200" b="1" u="sng">
                <a:solidFill>
                  <a:srgbClr val="203866"/>
                </a:solidFill>
                <a:latin typeface="Oxygen" panose="02000503000000000000" pitchFamily="2" charset="0"/>
              </a:rPr>
              <a:t>Potential Gaps in Quality of Care and Inadequate Treatment</a:t>
            </a:r>
          </a:p>
        </p:txBody>
      </p:sp>
      <p:sp>
        <p:nvSpPr>
          <p:cNvPr id="24" name="Google Shape;645;p37">
            <a:extLst>
              <a:ext uri="{FF2B5EF4-FFF2-40B4-BE49-F238E27FC236}">
                <a16:creationId xmlns:a16="http://schemas.microsoft.com/office/drawing/2014/main" id="{106426F8-B475-5B40-2C47-51BD000221F6}"/>
              </a:ext>
            </a:extLst>
          </p:cNvPr>
          <p:cNvSpPr txBox="1">
            <a:spLocks/>
          </p:cNvSpPr>
          <p:nvPr/>
        </p:nvSpPr>
        <p:spPr>
          <a:xfrm>
            <a:off x="144091" y="3772786"/>
            <a:ext cx="7128022"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just">
              <a:defRPr sz="1100">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solidFill>
                  <a:srgbClr val="203866"/>
                </a:solidFill>
              </a:rPr>
              <a:t>The machine learning (ML) task for predicting patient revisits within 72 hours involves creating a predictive model that takes patient data as input and outputs a binary prediction indicating whether a patient is likely to revisit the ED within the specified time frame. This can be </a:t>
            </a:r>
            <a:r>
              <a:rPr lang="en-GB" b="1">
                <a:solidFill>
                  <a:srgbClr val="203866"/>
                </a:solidFill>
              </a:rPr>
              <a:t>framed as a binary classification problem</a:t>
            </a:r>
            <a:r>
              <a:rPr lang="en-GB">
                <a:solidFill>
                  <a:srgbClr val="203866"/>
                </a:solidFill>
              </a:rPr>
              <a:t>, where the target variable is whether the patient revisits the ED within 72 hours (1) or not (0). The aim is to build a model that can generalize from the training data to predict revisits accurately.</a:t>
            </a:r>
            <a:endParaRPr lang="en-US">
              <a:solidFill>
                <a:srgbClr val="203866"/>
              </a:solidFill>
            </a:endParaRPr>
          </a:p>
        </p:txBody>
      </p:sp>
      <p:sp>
        <p:nvSpPr>
          <p:cNvPr id="31" name="Google Shape;647;p37">
            <a:extLst>
              <a:ext uri="{FF2B5EF4-FFF2-40B4-BE49-F238E27FC236}">
                <a16:creationId xmlns:a16="http://schemas.microsoft.com/office/drawing/2014/main" id="{B154E3A3-A3DF-ADD0-2F81-4F2DDBA5185F}"/>
              </a:ext>
            </a:extLst>
          </p:cNvPr>
          <p:cNvSpPr txBox="1">
            <a:spLocks/>
          </p:cNvSpPr>
          <p:nvPr/>
        </p:nvSpPr>
        <p:spPr>
          <a:xfrm>
            <a:off x="144092" y="3446626"/>
            <a:ext cx="4653997"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1200" b="1">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u="sng">
                <a:solidFill>
                  <a:srgbClr val="203866"/>
                </a:solidFill>
              </a:rPr>
              <a:t>Our Machine Learning (ML) Task </a:t>
            </a:r>
            <a:endParaRPr lang="en-SG" sz="1000" b="0" i="1" u="sng">
              <a:solidFill>
                <a:srgbClr val="203866"/>
              </a:solidFill>
            </a:endParaRPr>
          </a:p>
        </p:txBody>
      </p:sp>
      <p:sp>
        <p:nvSpPr>
          <p:cNvPr id="33" name="Google Shape;650;p37">
            <a:extLst>
              <a:ext uri="{FF2B5EF4-FFF2-40B4-BE49-F238E27FC236}">
                <a16:creationId xmlns:a16="http://schemas.microsoft.com/office/drawing/2014/main" id="{3794B457-19B7-7E16-8E3D-B14D5E1245A2}"/>
              </a:ext>
            </a:extLst>
          </p:cNvPr>
          <p:cNvSpPr txBox="1">
            <a:spLocks/>
          </p:cNvSpPr>
          <p:nvPr/>
        </p:nvSpPr>
        <p:spPr>
          <a:xfrm>
            <a:off x="144092" y="2189092"/>
            <a:ext cx="3969900"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1200" b="1">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u="sng">
                <a:solidFill>
                  <a:srgbClr val="203866"/>
                </a:solidFill>
              </a:rPr>
              <a:t>How can data analytics help?</a:t>
            </a:r>
          </a:p>
        </p:txBody>
      </p:sp>
      <p:sp>
        <p:nvSpPr>
          <p:cNvPr id="2" name="Google Shape;645;p37">
            <a:extLst>
              <a:ext uri="{FF2B5EF4-FFF2-40B4-BE49-F238E27FC236}">
                <a16:creationId xmlns:a16="http://schemas.microsoft.com/office/drawing/2014/main" id="{34E82F2C-CAF0-1FFE-52E6-6565689E921A}"/>
              </a:ext>
            </a:extLst>
          </p:cNvPr>
          <p:cNvSpPr txBox="1">
            <a:spLocks/>
          </p:cNvSpPr>
          <p:nvPr/>
        </p:nvSpPr>
        <p:spPr>
          <a:xfrm>
            <a:off x="144092" y="1118784"/>
            <a:ext cx="4774618"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a:solidFill>
                  <a:srgbClr val="203866"/>
                </a:solidFill>
                <a:latin typeface="Oxygen" panose="02000503000000000000" pitchFamily="2" charset="0"/>
              </a:rPr>
              <a:t>Patients revisiting the Emergency Department (ED) within 72 hours after initial treatment can </a:t>
            </a:r>
            <a:r>
              <a:rPr lang="en-GB" sz="1100" b="1">
                <a:solidFill>
                  <a:srgbClr val="203866"/>
                </a:solidFill>
                <a:latin typeface="Oxygen" panose="02000503000000000000" pitchFamily="2" charset="0"/>
              </a:rPr>
              <a:t>indicate potential issues with the quality of care, patient management, or discharge procedures</a:t>
            </a:r>
            <a:r>
              <a:rPr lang="en-GB" sz="1100">
                <a:solidFill>
                  <a:srgbClr val="203866"/>
                </a:solidFill>
                <a:latin typeface="Oxygen" panose="02000503000000000000" pitchFamily="2" charset="0"/>
              </a:rPr>
              <a:t>. Frequent revisits not only increase healthcare costs but also suggest that the </a:t>
            </a:r>
            <a:r>
              <a:rPr lang="en-GB" sz="1100" b="1">
                <a:solidFill>
                  <a:srgbClr val="203866"/>
                </a:solidFill>
                <a:latin typeface="Oxygen" panose="02000503000000000000" pitchFamily="2" charset="0"/>
              </a:rPr>
              <a:t>underlying medical conditions might not have been appropriately addressed </a:t>
            </a:r>
            <a:r>
              <a:rPr lang="en-GB" sz="1100">
                <a:solidFill>
                  <a:srgbClr val="203866"/>
                </a:solidFill>
                <a:latin typeface="Oxygen" panose="02000503000000000000" pitchFamily="2" charset="0"/>
              </a:rPr>
              <a:t>during the initial visit.</a:t>
            </a:r>
            <a:endParaRPr lang="en-US" sz="1100">
              <a:solidFill>
                <a:srgbClr val="203866"/>
              </a:solidFill>
              <a:latin typeface="Oxygen" panose="02000503000000000000" pitchFamily="2" charset="0"/>
            </a:endParaRPr>
          </a:p>
        </p:txBody>
      </p:sp>
      <p:sp>
        <p:nvSpPr>
          <p:cNvPr id="3" name="Google Shape;645;p37">
            <a:extLst>
              <a:ext uri="{FF2B5EF4-FFF2-40B4-BE49-F238E27FC236}">
                <a16:creationId xmlns:a16="http://schemas.microsoft.com/office/drawing/2014/main" id="{329E1172-8214-69B9-CBDB-86507F95CB59}"/>
              </a:ext>
            </a:extLst>
          </p:cNvPr>
          <p:cNvSpPr txBox="1">
            <a:spLocks/>
          </p:cNvSpPr>
          <p:nvPr/>
        </p:nvSpPr>
        <p:spPr>
          <a:xfrm>
            <a:off x="144092" y="2440192"/>
            <a:ext cx="4774618"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a:solidFill>
                  <a:srgbClr val="203866"/>
                </a:solidFill>
                <a:latin typeface="Oxygen" panose="02000503000000000000" pitchFamily="2" charset="0"/>
              </a:rPr>
              <a:t>Analysis of patient data can help identify trends and factors associated with patients who are likely to revisit the ED within 72 hours. These insights can guide healthcare providers in </a:t>
            </a:r>
            <a:r>
              <a:rPr lang="en-GB" sz="1100" b="1">
                <a:solidFill>
                  <a:srgbClr val="203866"/>
                </a:solidFill>
                <a:latin typeface="Oxygen" panose="02000503000000000000" pitchFamily="2" charset="0"/>
              </a:rPr>
              <a:t>making informed decisions, improving care coordination, and implementing interventions </a:t>
            </a:r>
            <a:r>
              <a:rPr lang="en-GB" sz="1100">
                <a:solidFill>
                  <a:srgbClr val="203866"/>
                </a:solidFill>
                <a:latin typeface="Oxygen" panose="02000503000000000000" pitchFamily="2" charset="0"/>
              </a:rPr>
              <a:t>to reduce the likelihood of revisits.</a:t>
            </a:r>
            <a:endParaRPr lang="en-US" sz="1100">
              <a:solidFill>
                <a:srgbClr val="203866"/>
              </a:solidFill>
              <a:latin typeface="Oxygen" panose="02000503000000000000" pitchFamily="2" charset="0"/>
            </a:endParaRPr>
          </a:p>
        </p:txBody>
      </p:sp>
      <p:pic>
        <p:nvPicPr>
          <p:cNvPr id="1026" name="Picture 2" descr="New round of Medicare readmission penalties hits 2,583 hospitals - Ortho  Spine News">
            <a:extLst>
              <a:ext uri="{FF2B5EF4-FFF2-40B4-BE49-F238E27FC236}">
                <a16:creationId xmlns:a16="http://schemas.microsoft.com/office/drawing/2014/main" id="{A3A219D8-028A-AD4A-80DE-52A3470874A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918710" y="1115976"/>
            <a:ext cx="4210712" cy="2445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F3EC0634-4304-3F3A-2A2C-DCCD28AE1EC8}"/>
              </a:ext>
            </a:extLst>
          </p:cNvPr>
          <p:cNvGraphicFramePr>
            <a:graphicFrameLocks noGrp="1"/>
          </p:cNvGraphicFramePr>
          <p:nvPr>
            <p:extLst>
              <p:ext uri="{D42A27DB-BD31-4B8C-83A1-F6EECF244321}">
                <p14:modId xmlns:p14="http://schemas.microsoft.com/office/powerpoint/2010/main" val="3168723246"/>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Tree>
    <p:extLst>
      <p:ext uri="{BB962C8B-B14F-4D97-AF65-F5344CB8AC3E}">
        <p14:creationId xmlns:p14="http://schemas.microsoft.com/office/powerpoint/2010/main" val="1371463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13" name="Google Shape;913;p41"/>
          <p:cNvSpPr/>
          <p:nvPr/>
        </p:nvSpPr>
        <p:spPr>
          <a:xfrm>
            <a:off x="2542497" y="3505181"/>
            <a:ext cx="300550" cy="491371"/>
          </a:xfrm>
          <a:custGeom>
            <a:avLst/>
            <a:gdLst/>
            <a:ahLst/>
            <a:cxnLst/>
            <a:rect l="l" t="t" r="r" b="b"/>
            <a:pathLst>
              <a:path w="6549" h="10707" extrusionOk="0">
                <a:moveTo>
                  <a:pt x="4854" y="331"/>
                </a:moveTo>
                <a:cubicBezTo>
                  <a:pt x="4952" y="331"/>
                  <a:pt x="5032" y="411"/>
                  <a:pt x="5041" y="509"/>
                </a:cubicBezTo>
                <a:lnTo>
                  <a:pt x="5068" y="973"/>
                </a:lnTo>
                <a:cubicBezTo>
                  <a:pt x="5068" y="1054"/>
                  <a:pt x="5104" y="1134"/>
                  <a:pt x="5157" y="1187"/>
                </a:cubicBezTo>
                <a:cubicBezTo>
                  <a:pt x="5221" y="1260"/>
                  <a:pt x="5307" y="1296"/>
                  <a:pt x="5395" y="1296"/>
                </a:cubicBezTo>
                <a:cubicBezTo>
                  <a:pt x="5405" y="1296"/>
                  <a:pt x="5415" y="1295"/>
                  <a:pt x="5425" y="1295"/>
                </a:cubicBezTo>
                <a:lnTo>
                  <a:pt x="5880" y="1241"/>
                </a:lnTo>
                <a:cubicBezTo>
                  <a:pt x="5890" y="1240"/>
                  <a:pt x="5900" y="1240"/>
                  <a:pt x="5909" y="1240"/>
                </a:cubicBezTo>
                <a:cubicBezTo>
                  <a:pt x="5997" y="1240"/>
                  <a:pt x="6082" y="1275"/>
                  <a:pt x="6138" y="1339"/>
                </a:cubicBezTo>
                <a:cubicBezTo>
                  <a:pt x="6192" y="1393"/>
                  <a:pt x="6219" y="1464"/>
                  <a:pt x="6228" y="1535"/>
                </a:cubicBezTo>
                <a:cubicBezTo>
                  <a:pt x="6228" y="1634"/>
                  <a:pt x="6192" y="1732"/>
                  <a:pt x="6112" y="1794"/>
                </a:cubicBezTo>
                <a:cubicBezTo>
                  <a:pt x="6049" y="1841"/>
                  <a:pt x="5980" y="1867"/>
                  <a:pt x="5904" y="1867"/>
                </a:cubicBezTo>
                <a:cubicBezTo>
                  <a:pt x="5893" y="1867"/>
                  <a:pt x="5882" y="1867"/>
                  <a:pt x="5871" y="1865"/>
                </a:cubicBezTo>
                <a:lnTo>
                  <a:pt x="5505" y="1830"/>
                </a:lnTo>
                <a:cubicBezTo>
                  <a:pt x="5493" y="1829"/>
                  <a:pt x="5481" y="1828"/>
                  <a:pt x="5469" y="1828"/>
                </a:cubicBezTo>
                <a:cubicBezTo>
                  <a:pt x="5383" y="1828"/>
                  <a:pt x="5301" y="1856"/>
                  <a:pt x="5246" y="1919"/>
                </a:cubicBezTo>
                <a:cubicBezTo>
                  <a:pt x="5193" y="1964"/>
                  <a:pt x="5166" y="2026"/>
                  <a:pt x="5148" y="2088"/>
                </a:cubicBezTo>
                <a:lnTo>
                  <a:pt x="4318" y="2088"/>
                </a:lnTo>
                <a:cubicBezTo>
                  <a:pt x="4238" y="2088"/>
                  <a:pt x="4167" y="2151"/>
                  <a:pt x="4158" y="2222"/>
                </a:cubicBezTo>
                <a:cubicBezTo>
                  <a:pt x="4149" y="2320"/>
                  <a:pt x="4220" y="2401"/>
                  <a:pt x="4318" y="2401"/>
                </a:cubicBezTo>
                <a:lnTo>
                  <a:pt x="5166" y="2401"/>
                </a:lnTo>
                <a:lnTo>
                  <a:pt x="5175" y="2570"/>
                </a:lnTo>
                <a:cubicBezTo>
                  <a:pt x="5175" y="2624"/>
                  <a:pt x="5166" y="2668"/>
                  <a:pt x="5139" y="2704"/>
                </a:cubicBezTo>
                <a:cubicBezTo>
                  <a:pt x="5104" y="2749"/>
                  <a:pt x="5050" y="2775"/>
                  <a:pt x="4988" y="2775"/>
                </a:cubicBezTo>
                <a:lnTo>
                  <a:pt x="2766" y="2775"/>
                </a:lnTo>
                <a:cubicBezTo>
                  <a:pt x="2686" y="2775"/>
                  <a:pt x="2615" y="2838"/>
                  <a:pt x="2606" y="2918"/>
                </a:cubicBezTo>
                <a:cubicBezTo>
                  <a:pt x="2597" y="3016"/>
                  <a:pt x="2668" y="3097"/>
                  <a:pt x="2757" y="3097"/>
                </a:cubicBezTo>
                <a:lnTo>
                  <a:pt x="4827" y="3097"/>
                </a:lnTo>
                <a:cubicBezTo>
                  <a:pt x="5041" y="3097"/>
                  <a:pt x="5211" y="3266"/>
                  <a:pt x="5193" y="3480"/>
                </a:cubicBezTo>
                <a:cubicBezTo>
                  <a:pt x="5175" y="3659"/>
                  <a:pt x="5023" y="3801"/>
                  <a:pt x="4836" y="3801"/>
                </a:cubicBezTo>
                <a:lnTo>
                  <a:pt x="3881" y="3801"/>
                </a:lnTo>
                <a:cubicBezTo>
                  <a:pt x="3881" y="3801"/>
                  <a:pt x="3703" y="3855"/>
                  <a:pt x="3640" y="3926"/>
                </a:cubicBezTo>
                <a:cubicBezTo>
                  <a:pt x="3578" y="3998"/>
                  <a:pt x="3542" y="4087"/>
                  <a:pt x="3560" y="4176"/>
                </a:cubicBezTo>
                <a:lnTo>
                  <a:pt x="3587" y="4515"/>
                </a:lnTo>
                <a:cubicBezTo>
                  <a:pt x="3596" y="4604"/>
                  <a:pt x="3569" y="4684"/>
                  <a:pt x="3507" y="4756"/>
                </a:cubicBezTo>
                <a:cubicBezTo>
                  <a:pt x="3453" y="4818"/>
                  <a:pt x="3364" y="4854"/>
                  <a:pt x="3275" y="4854"/>
                </a:cubicBezTo>
                <a:cubicBezTo>
                  <a:pt x="3186" y="4854"/>
                  <a:pt x="3105" y="4818"/>
                  <a:pt x="3043" y="4756"/>
                </a:cubicBezTo>
                <a:cubicBezTo>
                  <a:pt x="2980" y="4684"/>
                  <a:pt x="2954" y="4604"/>
                  <a:pt x="2962" y="4515"/>
                </a:cubicBezTo>
                <a:lnTo>
                  <a:pt x="2998" y="4176"/>
                </a:lnTo>
                <a:cubicBezTo>
                  <a:pt x="3007" y="4087"/>
                  <a:pt x="2980" y="3998"/>
                  <a:pt x="2918" y="3926"/>
                </a:cubicBezTo>
                <a:cubicBezTo>
                  <a:pt x="2855" y="3855"/>
                  <a:pt x="2668" y="3828"/>
                  <a:pt x="2668" y="3828"/>
                </a:cubicBezTo>
                <a:lnTo>
                  <a:pt x="1722" y="3828"/>
                </a:lnTo>
                <a:cubicBezTo>
                  <a:pt x="1562" y="3828"/>
                  <a:pt x="1392" y="3694"/>
                  <a:pt x="1357" y="3534"/>
                </a:cubicBezTo>
                <a:cubicBezTo>
                  <a:pt x="1312" y="3302"/>
                  <a:pt x="1491" y="3097"/>
                  <a:pt x="1722" y="3097"/>
                </a:cubicBezTo>
                <a:lnTo>
                  <a:pt x="2026" y="3097"/>
                </a:lnTo>
                <a:cubicBezTo>
                  <a:pt x="2106" y="3097"/>
                  <a:pt x="2177" y="3034"/>
                  <a:pt x="2186" y="2954"/>
                </a:cubicBezTo>
                <a:cubicBezTo>
                  <a:pt x="2195" y="2865"/>
                  <a:pt x="2124" y="2775"/>
                  <a:pt x="2026" y="2775"/>
                </a:cubicBezTo>
                <a:lnTo>
                  <a:pt x="1562" y="2775"/>
                </a:lnTo>
                <a:lnTo>
                  <a:pt x="1562" y="2784"/>
                </a:lnTo>
                <a:cubicBezTo>
                  <a:pt x="1508" y="2784"/>
                  <a:pt x="1455" y="2758"/>
                  <a:pt x="1419" y="2704"/>
                </a:cubicBezTo>
                <a:cubicBezTo>
                  <a:pt x="1383" y="2668"/>
                  <a:pt x="1375" y="2624"/>
                  <a:pt x="1375" y="2579"/>
                </a:cubicBezTo>
                <a:lnTo>
                  <a:pt x="1392" y="2401"/>
                </a:lnTo>
                <a:lnTo>
                  <a:pt x="2231" y="2401"/>
                </a:lnTo>
                <a:cubicBezTo>
                  <a:pt x="2311" y="2401"/>
                  <a:pt x="2383" y="2347"/>
                  <a:pt x="2392" y="2267"/>
                </a:cubicBezTo>
                <a:cubicBezTo>
                  <a:pt x="2400" y="2169"/>
                  <a:pt x="2329" y="2088"/>
                  <a:pt x="2240" y="2088"/>
                </a:cubicBezTo>
                <a:lnTo>
                  <a:pt x="1401" y="2088"/>
                </a:lnTo>
                <a:cubicBezTo>
                  <a:pt x="1392" y="2026"/>
                  <a:pt x="1357" y="1964"/>
                  <a:pt x="1312" y="1919"/>
                </a:cubicBezTo>
                <a:cubicBezTo>
                  <a:pt x="1250" y="1856"/>
                  <a:pt x="1173" y="1828"/>
                  <a:pt x="1089" y="1828"/>
                </a:cubicBezTo>
                <a:cubicBezTo>
                  <a:pt x="1077" y="1828"/>
                  <a:pt x="1065" y="1829"/>
                  <a:pt x="1053" y="1830"/>
                </a:cubicBezTo>
                <a:lnTo>
                  <a:pt x="670" y="1865"/>
                </a:lnTo>
                <a:cubicBezTo>
                  <a:pt x="660" y="1866"/>
                  <a:pt x="650" y="1867"/>
                  <a:pt x="640" y="1867"/>
                </a:cubicBezTo>
                <a:cubicBezTo>
                  <a:pt x="554" y="1867"/>
                  <a:pt x="475" y="1831"/>
                  <a:pt x="411" y="1767"/>
                </a:cubicBezTo>
                <a:cubicBezTo>
                  <a:pt x="366" y="1714"/>
                  <a:pt x="331" y="1642"/>
                  <a:pt x="331" y="1571"/>
                </a:cubicBezTo>
                <a:cubicBezTo>
                  <a:pt x="322" y="1473"/>
                  <a:pt x="358" y="1384"/>
                  <a:pt x="429" y="1321"/>
                </a:cubicBezTo>
                <a:cubicBezTo>
                  <a:pt x="493" y="1273"/>
                  <a:pt x="564" y="1240"/>
                  <a:pt x="642" y="1240"/>
                </a:cubicBezTo>
                <a:cubicBezTo>
                  <a:pt x="651" y="1240"/>
                  <a:pt x="661" y="1240"/>
                  <a:pt x="670" y="1241"/>
                </a:cubicBezTo>
                <a:lnTo>
                  <a:pt x="1116" y="1286"/>
                </a:lnTo>
                <a:cubicBezTo>
                  <a:pt x="1129" y="1287"/>
                  <a:pt x="1143" y="1288"/>
                  <a:pt x="1156" y="1288"/>
                </a:cubicBezTo>
                <a:cubicBezTo>
                  <a:pt x="1222" y="1288"/>
                  <a:pt x="1287" y="1269"/>
                  <a:pt x="1339" y="1232"/>
                </a:cubicBezTo>
                <a:cubicBezTo>
                  <a:pt x="1428" y="1179"/>
                  <a:pt x="1482" y="1089"/>
                  <a:pt x="1491" y="982"/>
                </a:cubicBezTo>
                <a:lnTo>
                  <a:pt x="1517" y="509"/>
                </a:lnTo>
                <a:cubicBezTo>
                  <a:pt x="1526" y="411"/>
                  <a:pt x="1606" y="331"/>
                  <a:pt x="1705" y="331"/>
                </a:cubicBezTo>
                <a:lnTo>
                  <a:pt x="2677" y="331"/>
                </a:lnTo>
                <a:cubicBezTo>
                  <a:pt x="2677" y="331"/>
                  <a:pt x="2686" y="331"/>
                  <a:pt x="2686" y="340"/>
                </a:cubicBezTo>
                <a:cubicBezTo>
                  <a:pt x="2686" y="340"/>
                  <a:pt x="2686" y="349"/>
                  <a:pt x="2686" y="349"/>
                </a:cubicBezTo>
                <a:lnTo>
                  <a:pt x="2659" y="679"/>
                </a:lnTo>
                <a:cubicBezTo>
                  <a:pt x="2641" y="857"/>
                  <a:pt x="2695" y="1027"/>
                  <a:pt x="2811" y="1161"/>
                </a:cubicBezTo>
                <a:cubicBezTo>
                  <a:pt x="2936" y="1295"/>
                  <a:pt x="3105" y="1366"/>
                  <a:pt x="3275" y="1366"/>
                </a:cubicBezTo>
                <a:cubicBezTo>
                  <a:pt x="3453" y="1366"/>
                  <a:pt x="3623" y="1295"/>
                  <a:pt x="3739" y="1161"/>
                </a:cubicBezTo>
                <a:cubicBezTo>
                  <a:pt x="3855" y="1027"/>
                  <a:pt x="3917" y="857"/>
                  <a:pt x="3899" y="679"/>
                </a:cubicBezTo>
                <a:lnTo>
                  <a:pt x="3864" y="349"/>
                </a:lnTo>
                <a:cubicBezTo>
                  <a:pt x="3864" y="349"/>
                  <a:pt x="3864" y="340"/>
                  <a:pt x="3872" y="340"/>
                </a:cubicBezTo>
                <a:cubicBezTo>
                  <a:pt x="3872" y="331"/>
                  <a:pt x="3872" y="331"/>
                  <a:pt x="3881" y="331"/>
                </a:cubicBezTo>
                <a:close/>
                <a:moveTo>
                  <a:pt x="4845" y="4140"/>
                </a:moveTo>
                <a:cubicBezTo>
                  <a:pt x="4952" y="4140"/>
                  <a:pt x="5032" y="4221"/>
                  <a:pt x="5041" y="4319"/>
                </a:cubicBezTo>
                <a:lnTo>
                  <a:pt x="5068" y="4783"/>
                </a:lnTo>
                <a:cubicBezTo>
                  <a:pt x="5077" y="4872"/>
                  <a:pt x="5104" y="4952"/>
                  <a:pt x="5166" y="5006"/>
                </a:cubicBezTo>
                <a:cubicBezTo>
                  <a:pt x="5229" y="5068"/>
                  <a:pt x="5312" y="5097"/>
                  <a:pt x="5391" y="5097"/>
                </a:cubicBezTo>
                <a:cubicBezTo>
                  <a:pt x="5403" y="5097"/>
                  <a:pt x="5414" y="5096"/>
                  <a:pt x="5425" y="5095"/>
                </a:cubicBezTo>
                <a:lnTo>
                  <a:pt x="5871" y="5050"/>
                </a:lnTo>
                <a:cubicBezTo>
                  <a:pt x="5882" y="5049"/>
                  <a:pt x="5893" y="5049"/>
                  <a:pt x="5904" y="5049"/>
                </a:cubicBezTo>
                <a:cubicBezTo>
                  <a:pt x="5980" y="5049"/>
                  <a:pt x="6049" y="5075"/>
                  <a:pt x="6112" y="5122"/>
                </a:cubicBezTo>
                <a:cubicBezTo>
                  <a:pt x="6192" y="5184"/>
                  <a:pt x="6228" y="5282"/>
                  <a:pt x="6228" y="5389"/>
                </a:cubicBezTo>
                <a:cubicBezTo>
                  <a:pt x="6219" y="5452"/>
                  <a:pt x="6192" y="5523"/>
                  <a:pt x="6138" y="5577"/>
                </a:cubicBezTo>
                <a:cubicBezTo>
                  <a:pt x="6082" y="5641"/>
                  <a:pt x="5997" y="5676"/>
                  <a:pt x="5909" y="5676"/>
                </a:cubicBezTo>
                <a:cubicBezTo>
                  <a:pt x="5900" y="5676"/>
                  <a:pt x="5890" y="5676"/>
                  <a:pt x="5880" y="5675"/>
                </a:cubicBezTo>
                <a:lnTo>
                  <a:pt x="5505" y="5639"/>
                </a:lnTo>
                <a:cubicBezTo>
                  <a:pt x="5488" y="5636"/>
                  <a:pt x="5471" y="5634"/>
                  <a:pt x="5455" y="5634"/>
                </a:cubicBezTo>
                <a:cubicBezTo>
                  <a:pt x="5374" y="5634"/>
                  <a:pt x="5298" y="5669"/>
                  <a:pt x="5246" y="5728"/>
                </a:cubicBezTo>
                <a:cubicBezTo>
                  <a:pt x="5193" y="5773"/>
                  <a:pt x="5166" y="5835"/>
                  <a:pt x="5148" y="5898"/>
                </a:cubicBezTo>
                <a:lnTo>
                  <a:pt x="4318" y="5898"/>
                </a:lnTo>
                <a:cubicBezTo>
                  <a:pt x="4238" y="5898"/>
                  <a:pt x="4167" y="5951"/>
                  <a:pt x="4158" y="6032"/>
                </a:cubicBezTo>
                <a:cubicBezTo>
                  <a:pt x="4149" y="6130"/>
                  <a:pt x="4220" y="6210"/>
                  <a:pt x="4318" y="6210"/>
                </a:cubicBezTo>
                <a:lnTo>
                  <a:pt x="5148" y="6210"/>
                </a:lnTo>
                <a:lnTo>
                  <a:pt x="5166" y="6388"/>
                </a:lnTo>
                <a:cubicBezTo>
                  <a:pt x="5166" y="6424"/>
                  <a:pt x="5157" y="6451"/>
                  <a:pt x="5139" y="6487"/>
                </a:cubicBezTo>
                <a:cubicBezTo>
                  <a:pt x="5104" y="6549"/>
                  <a:pt x="5041" y="6585"/>
                  <a:pt x="4979" y="6585"/>
                </a:cubicBezTo>
                <a:lnTo>
                  <a:pt x="1580" y="6585"/>
                </a:lnTo>
                <a:cubicBezTo>
                  <a:pt x="1544" y="6585"/>
                  <a:pt x="1508" y="6576"/>
                  <a:pt x="1482" y="6558"/>
                </a:cubicBezTo>
                <a:cubicBezTo>
                  <a:pt x="1419" y="6522"/>
                  <a:pt x="1383" y="6451"/>
                  <a:pt x="1392" y="6388"/>
                </a:cubicBezTo>
                <a:lnTo>
                  <a:pt x="1401" y="6210"/>
                </a:lnTo>
                <a:lnTo>
                  <a:pt x="2231" y="6210"/>
                </a:lnTo>
                <a:cubicBezTo>
                  <a:pt x="2311" y="6210"/>
                  <a:pt x="2383" y="6148"/>
                  <a:pt x="2392" y="6076"/>
                </a:cubicBezTo>
                <a:cubicBezTo>
                  <a:pt x="2400" y="5978"/>
                  <a:pt x="2329" y="5898"/>
                  <a:pt x="2240" y="5898"/>
                </a:cubicBezTo>
                <a:lnTo>
                  <a:pt x="1401" y="5898"/>
                </a:lnTo>
                <a:cubicBezTo>
                  <a:pt x="1392" y="5835"/>
                  <a:pt x="1357" y="5773"/>
                  <a:pt x="1312" y="5728"/>
                </a:cubicBezTo>
                <a:cubicBezTo>
                  <a:pt x="1250" y="5666"/>
                  <a:pt x="1169" y="5630"/>
                  <a:pt x="1080" y="5630"/>
                </a:cubicBezTo>
                <a:cubicBezTo>
                  <a:pt x="1071" y="5630"/>
                  <a:pt x="1062" y="5630"/>
                  <a:pt x="1053" y="5639"/>
                </a:cubicBezTo>
                <a:lnTo>
                  <a:pt x="670" y="5675"/>
                </a:lnTo>
                <a:cubicBezTo>
                  <a:pt x="660" y="5676"/>
                  <a:pt x="650" y="5676"/>
                  <a:pt x="640" y="5676"/>
                </a:cubicBezTo>
                <a:cubicBezTo>
                  <a:pt x="554" y="5676"/>
                  <a:pt x="475" y="5641"/>
                  <a:pt x="411" y="5577"/>
                </a:cubicBezTo>
                <a:cubicBezTo>
                  <a:pt x="366" y="5523"/>
                  <a:pt x="331" y="5452"/>
                  <a:pt x="331" y="5380"/>
                </a:cubicBezTo>
                <a:cubicBezTo>
                  <a:pt x="322" y="5282"/>
                  <a:pt x="358" y="5193"/>
                  <a:pt x="429" y="5131"/>
                </a:cubicBezTo>
                <a:cubicBezTo>
                  <a:pt x="491" y="5076"/>
                  <a:pt x="561" y="5049"/>
                  <a:pt x="637" y="5049"/>
                </a:cubicBezTo>
                <a:cubicBezTo>
                  <a:pt x="648" y="5049"/>
                  <a:pt x="659" y="5049"/>
                  <a:pt x="670" y="5050"/>
                </a:cubicBezTo>
                <a:lnTo>
                  <a:pt x="1125" y="5095"/>
                </a:lnTo>
                <a:cubicBezTo>
                  <a:pt x="1136" y="5096"/>
                  <a:pt x="1147" y="5097"/>
                  <a:pt x="1159" y="5097"/>
                </a:cubicBezTo>
                <a:cubicBezTo>
                  <a:pt x="1236" y="5097"/>
                  <a:pt x="1312" y="5070"/>
                  <a:pt x="1375" y="5023"/>
                </a:cubicBezTo>
                <a:cubicBezTo>
                  <a:pt x="1437" y="4961"/>
                  <a:pt x="1482" y="4881"/>
                  <a:pt x="1491" y="4792"/>
                </a:cubicBezTo>
                <a:lnTo>
                  <a:pt x="1517" y="4319"/>
                </a:lnTo>
                <a:cubicBezTo>
                  <a:pt x="1526" y="4221"/>
                  <a:pt x="1606" y="4140"/>
                  <a:pt x="1705" y="4140"/>
                </a:cubicBezTo>
                <a:lnTo>
                  <a:pt x="2686" y="4140"/>
                </a:lnTo>
                <a:cubicBezTo>
                  <a:pt x="2686" y="4149"/>
                  <a:pt x="2686" y="4149"/>
                  <a:pt x="2686" y="4158"/>
                </a:cubicBezTo>
                <a:lnTo>
                  <a:pt x="2659" y="4488"/>
                </a:lnTo>
                <a:cubicBezTo>
                  <a:pt x="2641" y="4658"/>
                  <a:pt x="2695" y="4836"/>
                  <a:pt x="2811" y="4970"/>
                </a:cubicBezTo>
                <a:cubicBezTo>
                  <a:pt x="2936" y="5095"/>
                  <a:pt x="3105" y="5175"/>
                  <a:pt x="3275" y="5175"/>
                </a:cubicBezTo>
                <a:cubicBezTo>
                  <a:pt x="3453" y="5175"/>
                  <a:pt x="3623" y="5095"/>
                  <a:pt x="3739" y="4970"/>
                </a:cubicBezTo>
                <a:cubicBezTo>
                  <a:pt x="3855" y="4836"/>
                  <a:pt x="3917" y="4658"/>
                  <a:pt x="3899" y="4488"/>
                </a:cubicBezTo>
                <a:lnTo>
                  <a:pt x="3864" y="4158"/>
                </a:lnTo>
                <a:cubicBezTo>
                  <a:pt x="3864" y="4149"/>
                  <a:pt x="3864" y="4149"/>
                  <a:pt x="3872" y="4140"/>
                </a:cubicBezTo>
                <a:close/>
                <a:moveTo>
                  <a:pt x="4872" y="6897"/>
                </a:moveTo>
                <a:cubicBezTo>
                  <a:pt x="4979" y="6897"/>
                  <a:pt x="5121" y="6977"/>
                  <a:pt x="5175" y="7084"/>
                </a:cubicBezTo>
                <a:cubicBezTo>
                  <a:pt x="5309" y="7361"/>
                  <a:pt x="5112" y="7628"/>
                  <a:pt x="4854" y="7628"/>
                </a:cubicBezTo>
                <a:lnTo>
                  <a:pt x="3890" y="7628"/>
                </a:lnTo>
                <a:cubicBezTo>
                  <a:pt x="3730" y="7628"/>
                  <a:pt x="3587" y="7744"/>
                  <a:pt x="3560" y="7923"/>
                </a:cubicBezTo>
                <a:cubicBezTo>
                  <a:pt x="3551" y="7950"/>
                  <a:pt x="3551" y="7967"/>
                  <a:pt x="3560" y="7994"/>
                </a:cubicBezTo>
                <a:lnTo>
                  <a:pt x="3596" y="8333"/>
                </a:lnTo>
                <a:cubicBezTo>
                  <a:pt x="3596" y="8396"/>
                  <a:pt x="3587" y="8458"/>
                  <a:pt x="3560" y="8503"/>
                </a:cubicBezTo>
                <a:cubicBezTo>
                  <a:pt x="3502" y="8619"/>
                  <a:pt x="3391" y="8682"/>
                  <a:pt x="3269" y="8682"/>
                </a:cubicBezTo>
                <a:cubicBezTo>
                  <a:pt x="3242" y="8682"/>
                  <a:pt x="3214" y="8679"/>
                  <a:pt x="3186" y="8672"/>
                </a:cubicBezTo>
                <a:cubicBezTo>
                  <a:pt x="3159" y="8663"/>
                  <a:pt x="3132" y="8645"/>
                  <a:pt x="3114" y="8636"/>
                </a:cubicBezTo>
                <a:cubicBezTo>
                  <a:pt x="3007" y="8565"/>
                  <a:pt x="2954" y="8449"/>
                  <a:pt x="2962" y="8333"/>
                </a:cubicBezTo>
                <a:lnTo>
                  <a:pt x="2998" y="7994"/>
                </a:lnTo>
                <a:cubicBezTo>
                  <a:pt x="2998" y="7967"/>
                  <a:pt x="2998" y="7950"/>
                  <a:pt x="2998" y="7923"/>
                </a:cubicBezTo>
                <a:cubicBezTo>
                  <a:pt x="2971" y="7744"/>
                  <a:pt x="2820" y="7628"/>
                  <a:pt x="2668" y="7628"/>
                </a:cubicBezTo>
                <a:lnTo>
                  <a:pt x="1687" y="7628"/>
                </a:lnTo>
                <a:cubicBezTo>
                  <a:pt x="1571" y="7628"/>
                  <a:pt x="1437" y="7548"/>
                  <a:pt x="1383" y="7450"/>
                </a:cubicBezTo>
                <a:cubicBezTo>
                  <a:pt x="1250" y="7173"/>
                  <a:pt x="1446" y="6897"/>
                  <a:pt x="1705" y="6897"/>
                </a:cubicBezTo>
                <a:close/>
                <a:moveTo>
                  <a:pt x="1696" y="1"/>
                </a:moveTo>
                <a:cubicBezTo>
                  <a:pt x="1428" y="1"/>
                  <a:pt x="1214" y="206"/>
                  <a:pt x="1196" y="474"/>
                </a:cubicBezTo>
                <a:lnTo>
                  <a:pt x="1160" y="947"/>
                </a:lnTo>
                <a:cubicBezTo>
                  <a:pt x="1160" y="956"/>
                  <a:pt x="1160" y="956"/>
                  <a:pt x="1160" y="956"/>
                </a:cubicBezTo>
                <a:cubicBezTo>
                  <a:pt x="1152" y="964"/>
                  <a:pt x="1152" y="964"/>
                  <a:pt x="1143" y="964"/>
                </a:cubicBezTo>
                <a:lnTo>
                  <a:pt x="688" y="920"/>
                </a:lnTo>
                <a:cubicBezTo>
                  <a:pt x="666" y="918"/>
                  <a:pt x="645" y="916"/>
                  <a:pt x="623" y="916"/>
                </a:cubicBezTo>
                <a:cubicBezTo>
                  <a:pt x="474" y="916"/>
                  <a:pt x="323" y="970"/>
                  <a:pt x="206" y="1071"/>
                </a:cubicBezTo>
                <a:cubicBezTo>
                  <a:pt x="81" y="1196"/>
                  <a:pt x="1" y="1366"/>
                  <a:pt x="1" y="1544"/>
                </a:cubicBezTo>
                <a:cubicBezTo>
                  <a:pt x="1" y="1714"/>
                  <a:pt x="81" y="1883"/>
                  <a:pt x="206" y="2008"/>
                </a:cubicBezTo>
                <a:cubicBezTo>
                  <a:pt x="330" y="2116"/>
                  <a:pt x="493" y="2170"/>
                  <a:pt x="651" y="2170"/>
                </a:cubicBezTo>
                <a:cubicBezTo>
                  <a:pt x="663" y="2170"/>
                  <a:pt x="676" y="2169"/>
                  <a:pt x="688" y="2169"/>
                </a:cubicBezTo>
                <a:lnTo>
                  <a:pt x="1071" y="2124"/>
                </a:lnTo>
                <a:cubicBezTo>
                  <a:pt x="1071" y="2124"/>
                  <a:pt x="1080" y="2124"/>
                  <a:pt x="1089" y="2133"/>
                </a:cubicBezTo>
                <a:cubicBezTo>
                  <a:pt x="1089" y="2133"/>
                  <a:pt x="1089" y="2142"/>
                  <a:pt x="1089" y="2142"/>
                </a:cubicBezTo>
                <a:lnTo>
                  <a:pt x="1062" y="2552"/>
                </a:lnTo>
                <a:cubicBezTo>
                  <a:pt x="1053" y="2686"/>
                  <a:pt x="1107" y="2820"/>
                  <a:pt x="1196" y="2927"/>
                </a:cubicBezTo>
                <a:cubicBezTo>
                  <a:pt x="1214" y="2936"/>
                  <a:pt x="1232" y="2954"/>
                  <a:pt x="1241" y="2963"/>
                </a:cubicBezTo>
                <a:cubicBezTo>
                  <a:pt x="1116" y="3088"/>
                  <a:pt x="1044" y="3257"/>
                  <a:pt x="1044" y="3444"/>
                </a:cubicBezTo>
                <a:cubicBezTo>
                  <a:pt x="1044" y="3668"/>
                  <a:pt x="1152" y="3864"/>
                  <a:pt x="1312" y="3989"/>
                </a:cubicBezTo>
                <a:cubicBezTo>
                  <a:pt x="1241" y="4069"/>
                  <a:pt x="1205" y="4167"/>
                  <a:pt x="1196" y="4283"/>
                </a:cubicBezTo>
                <a:lnTo>
                  <a:pt x="1160" y="4756"/>
                </a:lnTo>
                <a:cubicBezTo>
                  <a:pt x="1160" y="4765"/>
                  <a:pt x="1160" y="4765"/>
                  <a:pt x="1160" y="4774"/>
                </a:cubicBezTo>
                <a:lnTo>
                  <a:pt x="1143" y="4774"/>
                </a:lnTo>
                <a:lnTo>
                  <a:pt x="688" y="4729"/>
                </a:lnTo>
                <a:cubicBezTo>
                  <a:pt x="666" y="4727"/>
                  <a:pt x="645" y="4726"/>
                  <a:pt x="624" y="4726"/>
                </a:cubicBezTo>
                <a:cubicBezTo>
                  <a:pt x="474" y="4726"/>
                  <a:pt x="323" y="4780"/>
                  <a:pt x="206" y="4890"/>
                </a:cubicBezTo>
                <a:cubicBezTo>
                  <a:pt x="81" y="5006"/>
                  <a:pt x="1" y="5175"/>
                  <a:pt x="1" y="5354"/>
                </a:cubicBezTo>
                <a:cubicBezTo>
                  <a:pt x="1" y="5532"/>
                  <a:pt x="81" y="5701"/>
                  <a:pt x="206" y="5817"/>
                </a:cubicBezTo>
                <a:cubicBezTo>
                  <a:pt x="325" y="5920"/>
                  <a:pt x="478" y="5981"/>
                  <a:pt x="630" y="5981"/>
                </a:cubicBezTo>
                <a:cubicBezTo>
                  <a:pt x="649" y="5981"/>
                  <a:pt x="668" y="5980"/>
                  <a:pt x="688" y="5978"/>
                </a:cubicBezTo>
                <a:lnTo>
                  <a:pt x="1071" y="5933"/>
                </a:lnTo>
                <a:cubicBezTo>
                  <a:pt x="1071" y="5933"/>
                  <a:pt x="1080" y="5933"/>
                  <a:pt x="1089" y="5942"/>
                </a:cubicBezTo>
                <a:cubicBezTo>
                  <a:pt x="1089" y="5951"/>
                  <a:pt x="1089" y="5951"/>
                  <a:pt x="1089" y="5951"/>
                </a:cubicBezTo>
                <a:lnTo>
                  <a:pt x="1062" y="6362"/>
                </a:lnTo>
                <a:cubicBezTo>
                  <a:pt x="1053" y="6495"/>
                  <a:pt x="1107" y="6638"/>
                  <a:pt x="1196" y="6736"/>
                </a:cubicBezTo>
                <a:cubicBezTo>
                  <a:pt x="1214" y="6754"/>
                  <a:pt x="1232" y="6763"/>
                  <a:pt x="1241" y="6772"/>
                </a:cubicBezTo>
                <a:cubicBezTo>
                  <a:pt x="1116" y="6897"/>
                  <a:pt x="1044" y="7066"/>
                  <a:pt x="1044" y="7254"/>
                </a:cubicBezTo>
                <a:cubicBezTo>
                  <a:pt x="1044" y="7477"/>
                  <a:pt x="1152" y="7673"/>
                  <a:pt x="1312" y="7798"/>
                </a:cubicBezTo>
                <a:cubicBezTo>
                  <a:pt x="1241" y="7878"/>
                  <a:pt x="1205" y="7976"/>
                  <a:pt x="1196" y="8092"/>
                </a:cubicBezTo>
                <a:lnTo>
                  <a:pt x="1160" y="8565"/>
                </a:lnTo>
                <a:cubicBezTo>
                  <a:pt x="1160" y="8574"/>
                  <a:pt x="1160" y="8574"/>
                  <a:pt x="1160" y="8583"/>
                </a:cubicBezTo>
                <a:lnTo>
                  <a:pt x="1143" y="8583"/>
                </a:lnTo>
                <a:lnTo>
                  <a:pt x="688" y="8538"/>
                </a:lnTo>
                <a:cubicBezTo>
                  <a:pt x="668" y="8536"/>
                  <a:pt x="649" y="8535"/>
                  <a:pt x="630" y="8535"/>
                </a:cubicBezTo>
                <a:cubicBezTo>
                  <a:pt x="478" y="8535"/>
                  <a:pt x="325" y="8596"/>
                  <a:pt x="206" y="8699"/>
                </a:cubicBezTo>
                <a:cubicBezTo>
                  <a:pt x="81" y="8815"/>
                  <a:pt x="1" y="8984"/>
                  <a:pt x="1" y="9163"/>
                </a:cubicBezTo>
                <a:cubicBezTo>
                  <a:pt x="1" y="9341"/>
                  <a:pt x="81" y="9511"/>
                  <a:pt x="206" y="9627"/>
                </a:cubicBezTo>
                <a:cubicBezTo>
                  <a:pt x="325" y="9730"/>
                  <a:pt x="478" y="9790"/>
                  <a:pt x="630" y="9790"/>
                </a:cubicBezTo>
                <a:cubicBezTo>
                  <a:pt x="649" y="9790"/>
                  <a:pt x="668" y="9789"/>
                  <a:pt x="688" y="9787"/>
                </a:cubicBezTo>
                <a:lnTo>
                  <a:pt x="1071" y="9752"/>
                </a:lnTo>
                <a:lnTo>
                  <a:pt x="1089" y="9752"/>
                </a:lnTo>
                <a:cubicBezTo>
                  <a:pt x="1089" y="9761"/>
                  <a:pt x="1089" y="9761"/>
                  <a:pt x="1089" y="9769"/>
                </a:cubicBezTo>
                <a:lnTo>
                  <a:pt x="1062" y="10171"/>
                </a:lnTo>
                <a:cubicBezTo>
                  <a:pt x="1053" y="10314"/>
                  <a:pt x="1107" y="10447"/>
                  <a:pt x="1196" y="10546"/>
                </a:cubicBezTo>
                <a:cubicBezTo>
                  <a:pt x="1294" y="10653"/>
                  <a:pt x="1428" y="10706"/>
                  <a:pt x="1571" y="10706"/>
                </a:cubicBezTo>
                <a:lnTo>
                  <a:pt x="2026" y="10706"/>
                </a:lnTo>
                <a:cubicBezTo>
                  <a:pt x="2106" y="10706"/>
                  <a:pt x="2177" y="10653"/>
                  <a:pt x="2186" y="10572"/>
                </a:cubicBezTo>
                <a:cubicBezTo>
                  <a:pt x="2195" y="10474"/>
                  <a:pt x="2124" y="10394"/>
                  <a:pt x="2026" y="10394"/>
                </a:cubicBezTo>
                <a:lnTo>
                  <a:pt x="1571" y="10394"/>
                </a:lnTo>
                <a:cubicBezTo>
                  <a:pt x="1526" y="10394"/>
                  <a:pt x="1482" y="10376"/>
                  <a:pt x="1446" y="10349"/>
                </a:cubicBezTo>
                <a:cubicBezTo>
                  <a:pt x="1401" y="10305"/>
                  <a:pt x="1375" y="10251"/>
                  <a:pt x="1375" y="10189"/>
                </a:cubicBezTo>
                <a:lnTo>
                  <a:pt x="1392" y="10019"/>
                </a:lnTo>
                <a:lnTo>
                  <a:pt x="2231" y="10019"/>
                </a:lnTo>
                <a:cubicBezTo>
                  <a:pt x="2311" y="10019"/>
                  <a:pt x="2383" y="9957"/>
                  <a:pt x="2392" y="9877"/>
                </a:cubicBezTo>
                <a:cubicBezTo>
                  <a:pt x="2400" y="9787"/>
                  <a:pt x="2329" y="9698"/>
                  <a:pt x="2240" y="9698"/>
                </a:cubicBezTo>
                <a:lnTo>
                  <a:pt x="1401" y="9698"/>
                </a:lnTo>
                <a:cubicBezTo>
                  <a:pt x="1383" y="9636"/>
                  <a:pt x="1357" y="9573"/>
                  <a:pt x="1303" y="9529"/>
                </a:cubicBezTo>
                <a:cubicBezTo>
                  <a:pt x="1241" y="9466"/>
                  <a:pt x="1164" y="9438"/>
                  <a:pt x="1080" y="9438"/>
                </a:cubicBezTo>
                <a:cubicBezTo>
                  <a:pt x="1068" y="9438"/>
                  <a:pt x="1057" y="9438"/>
                  <a:pt x="1044" y="9439"/>
                </a:cubicBezTo>
                <a:lnTo>
                  <a:pt x="661" y="9475"/>
                </a:lnTo>
                <a:cubicBezTo>
                  <a:pt x="649" y="9477"/>
                  <a:pt x="637" y="9477"/>
                  <a:pt x="625" y="9477"/>
                </a:cubicBezTo>
                <a:cubicBezTo>
                  <a:pt x="563" y="9477"/>
                  <a:pt x="499" y="9459"/>
                  <a:pt x="447" y="9422"/>
                </a:cubicBezTo>
                <a:cubicBezTo>
                  <a:pt x="349" y="9350"/>
                  <a:pt x="295" y="9234"/>
                  <a:pt x="313" y="9118"/>
                </a:cubicBezTo>
                <a:cubicBezTo>
                  <a:pt x="322" y="9065"/>
                  <a:pt x="349" y="9011"/>
                  <a:pt x="384" y="8967"/>
                </a:cubicBezTo>
                <a:cubicBezTo>
                  <a:pt x="449" y="8886"/>
                  <a:pt x="535" y="8849"/>
                  <a:pt x="629" y="8849"/>
                </a:cubicBezTo>
                <a:cubicBezTo>
                  <a:pt x="640" y="8849"/>
                  <a:pt x="650" y="8850"/>
                  <a:pt x="661" y="8851"/>
                </a:cubicBezTo>
                <a:lnTo>
                  <a:pt x="1116" y="8895"/>
                </a:lnTo>
                <a:cubicBezTo>
                  <a:pt x="1127" y="8896"/>
                  <a:pt x="1138" y="8897"/>
                  <a:pt x="1149" y="8897"/>
                </a:cubicBezTo>
                <a:cubicBezTo>
                  <a:pt x="1227" y="8897"/>
                  <a:pt x="1303" y="8870"/>
                  <a:pt x="1366" y="8815"/>
                </a:cubicBezTo>
                <a:cubicBezTo>
                  <a:pt x="1437" y="8761"/>
                  <a:pt x="1473" y="8672"/>
                  <a:pt x="1482" y="8583"/>
                </a:cubicBezTo>
                <a:lnTo>
                  <a:pt x="1508" y="8101"/>
                </a:lnTo>
                <a:cubicBezTo>
                  <a:pt x="1517" y="8003"/>
                  <a:pt x="1598" y="7923"/>
                  <a:pt x="1705" y="7923"/>
                </a:cubicBezTo>
                <a:lnTo>
                  <a:pt x="2668" y="7923"/>
                </a:lnTo>
                <a:cubicBezTo>
                  <a:pt x="2668" y="7923"/>
                  <a:pt x="2677" y="7941"/>
                  <a:pt x="2686" y="7950"/>
                </a:cubicBezTo>
                <a:cubicBezTo>
                  <a:pt x="2686" y="7950"/>
                  <a:pt x="2686" y="7959"/>
                  <a:pt x="2686" y="7959"/>
                </a:cubicBezTo>
                <a:lnTo>
                  <a:pt x="2650" y="8289"/>
                </a:lnTo>
                <a:cubicBezTo>
                  <a:pt x="2632" y="8467"/>
                  <a:pt x="2695" y="8645"/>
                  <a:pt x="2811" y="8770"/>
                </a:cubicBezTo>
                <a:cubicBezTo>
                  <a:pt x="2927" y="8904"/>
                  <a:pt x="3096" y="8984"/>
                  <a:pt x="3275" y="8984"/>
                </a:cubicBezTo>
                <a:cubicBezTo>
                  <a:pt x="3453" y="8984"/>
                  <a:pt x="3623" y="8904"/>
                  <a:pt x="3739" y="8770"/>
                </a:cubicBezTo>
                <a:cubicBezTo>
                  <a:pt x="3864" y="8645"/>
                  <a:pt x="3917" y="8467"/>
                  <a:pt x="3899" y="8289"/>
                </a:cubicBezTo>
                <a:lnTo>
                  <a:pt x="3864" y="7959"/>
                </a:lnTo>
                <a:cubicBezTo>
                  <a:pt x="3864" y="7959"/>
                  <a:pt x="3872" y="7950"/>
                  <a:pt x="3872" y="7950"/>
                </a:cubicBezTo>
                <a:cubicBezTo>
                  <a:pt x="3872" y="7947"/>
                  <a:pt x="3873" y="7946"/>
                  <a:pt x="3875" y="7946"/>
                </a:cubicBezTo>
                <a:cubicBezTo>
                  <a:pt x="3877" y="7946"/>
                  <a:pt x="3881" y="7950"/>
                  <a:pt x="3881" y="7950"/>
                </a:cubicBezTo>
                <a:lnTo>
                  <a:pt x="4863" y="7950"/>
                </a:lnTo>
                <a:cubicBezTo>
                  <a:pt x="4961" y="7950"/>
                  <a:pt x="5041" y="8021"/>
                  <a:pt x="5050" y="8119"/>
                </a:cubicBezTo>
                <a:lnTo>
                  <a:pt x="5077" y="8592"/>
                </a:lnTo>
                <a:cubicBezTo>
                  <a:pt x="5086" y="8672"/>
                  <a:pt x="5121" y="8752"/>
                  <a:pt x="5184" y="8815"/>
                </a:cubicBezTo>
                <a:cubicBezTo>
                  <a:pt x="5248" y="8871"/>
                  <a:pt x="5326" y="8905"/>
                  <a:pt x="5413" y="8905"/>
                </a:cubicBezTo>
                <a:cubicBezTo>
                  <a:pt x="5423" y="8905"/>
                  <a:pt x="5433" y="8905"/>
                  <a:pt x="5443" y="8904"/>
                </a:cubicBezTo>
                <a:lnTo>
                  <a:pt x="5880" y="8860"/>
                </a:lnTo>
                <a:cubicBezTo>
                  <a:pt x="5894" y="8858"/>
                  <a:pt x="5909" y="8857"/>
                  <a:pt x="5923" y="8857"/>
                </a:cubicBezTo>
                <a:cubicBezTo>
                  <a:pt x="5997" y="8857"/>
                  <a:pt x="6068" y="8877"/>
                  <a:pt x="6121" y="8922"/>
                </a:cubicBezTo>
                <a:cubicBezTo>
                  <a:pt x="6201" y="8993"/>
                  <a:pt x="6245" y="9091"/>
                  <a:pt x="6237" y="9190"/>
                </a:cubicBezTo>
                <a:cubicBezTo>
                  <a:pt x="6228" y="9261"/>
                  <a:pt x="6201" y="9332"/>
                  <a:pt x="6156" y="9377"/>
                </a:cubicBezTo>
                <a:cubicBezTo>
                  <a:pt x="6097" y="9444"/>
                  <a:pt x="6019" y="9480"/>
                  <a:pt x="5938" y="9480"/>
                </a:cubicBezTo>
                <a:cubicBezTo>
                  <a:pt x="5922" y="9480"/>
                  <a:pt x="5905" y="9478"/>
                  <a:pt x="5889" y="9475"/>
                </a:cubicBezTo>
                <a:lnTo>
                  <a:pt x="5514" y="9439"/>
                </a:lnTo>
                <a:cubicBezTo>
                  <a:pt x="5504" y="9438"/>
                  <a:pt x="5494" y="9438"/>
                  <a:pt x="5484" y="9438"/>
                </a:cubicBezTo>
                <a:cubicBezTo>
                  <a:pt x="5398" y="9438"/>
                  <a:pt x="5319" y="9473"/>
                  <a:pt x="5255" y="9529"/>
                </a:cubicBezTo>
                <a:cubicBezTo>
                  <a:pt x="5202" y="9582"/>
                  <a:pt x="5175" y="9636"/>
                  <a:pt x="5157" y="9698"/>
                </a:cubicBezTo>
                <a:lnTo>
                  <a:pt x="4318" y="9698"/>
                </a:lnTo>
                <a:cubicBezTo>
                  <a:pt x="4238" y="9698"/>
                  <a:pt x="4167" y="9761"/>
                  <a:pt x="4158" y="9841"/>
                </a:cubicBezTo>
                <a:cubicBezTo>
                  <a:pt x="4149" y="9939"/>
                  <a:pt x="4220" y="10019"/>
                  <a:pt x="4318" y="10019"/>
                </a:cubicBezTo>
                <a:lnTo>
                  <a:pt x="5166" y="10019"/>
                </a:lnTo>
                <a:lnTo>
                  <a:pt x="5175" y="10189"/>
                </a:lnTo>
                <a:cubicBezTo>
                  <a:pt x="5175" y="10233"/>
                  <a:pt x="5166" y="10278"/>
                  <a:pt x="5139" y="10314"/>
                </a:cubicBezTo>
                <a:cubicBezTo>
                  <a:pt x="5104" y="10367"/>
                  <a:pt x="5050" y="10394"/>
                  <a:pt x="4988" y="10394"/>
                </a:cubicBezTo>
                <a:lnTo>
                  <a:pt x="2766" y="10394"/>
                </a:lnTo>
                <a:cubicBezTo>
                  <a:pt x="2686" y="10394"/>
                  <a:pt x="2615" y="10447"/>
                  <a:pt x="2606" y="10528"/>
                </a:cubicBezTo>
                <a:cubicBezTo>
                  <a:pt x="2597" y="10626"/>
                  <a:pt x="2668" y="10706"/>
                  <a:pt x="2757" y="10706"/>
                </a:cubicBezTo>
                <a:lnTo>
                  <a:pt x="4988" y="10706"/>
                </a:lnTo>
                <a:cubicBezTo>
                  <a:pt x="5121" y="10706"/>
                  <a:pt x="5255" y="10653"/>
                  <a:pt x="5353" y="10546"/>
                </a:cubicBezTo>
                <a:cubicBezTo>
                  <a:pt x="5451" y="10447"/>
                  <a:pt x="5496" y="10314"/>
                  <a:pt x="5487" y="10171"/>
                </a:cubicBezTo>
                <a:lnTo>
                  <a:pt x="5460" y="9769"/>
                </a:lnTo>
                <a:cubicBezTo>
                  <a:pt x="5460" y="9761"/>
                  <a:pt x="5460" y="9761"/>
                  <a:pt x="5469" y="9752"/>
                </a:cubicBezTo>
                <a:lnTo>
                  <a:pt x="5478" y="9752"/>
                </a:lnTo>
                <a:lnTo>
                  <a:pt x="5862" y="9787"/>
                </a:lnTo>
                <a:cubicBezTo>
                  <a:pt x="5882" y="9789"/>
                  <a:pt x="5902" y="9790"/>
                  <a:pt x="5922" y="9790"/>
                </a:cubicBezTo>
                <a:cubicBezTo>
                  <a:pt x="6080" y="9790"/>
                  <a:pt x="6233" y="9730"/>
                  <a:pt x="6344" y="9627"/>
                </a:cubicBezTo>
                <a:cubicBezTo>
                  <a:pt x="6477" y="9511"/>
                  <a:pt x="6549" y="9341"/>
                  <a:pt x="6549" y="9163"/>
                </a:cubicBezTo>
                <a:cubicBezTo>
                  <a:pt x="6549" y="8984"/>
                  <a:pt x="6477" y="8815"/>
                  <a:pt x="6344" y="8699"/>
                </a:cubicBezTo>
                <a:cubicBezTo>
                  <a:pt x="6233" y="8596"/>
                  <a:pt x="6080" y="8535"/>
                  <a:pt x="5922" y="8535"/>
                </a:cubicBezTo>
                <a:cubicBezTo>
                  <a:pt x="5902" y="8535"/>
                  <a:pt x="5882" y="8536"/>
                  <a:pt x="5862" y="8538"/>
                </a:cubicBezTo>
                <a:lnTo>
                  <a:pt x="5407" y="8583"/>
                </a:lnTo>
                <a:lnTo>
                  <a:pt x="5398" y="8583"/>
                </a:lnTo>
                <a:cubicBezTo>
                  <a:pt x="5389" y="8574"/>
                  <a:pt x="5389" y="8574"/>
                  <a:pt x="5389" y="8565"/>
                </a:cubicBezTo>
                <a:lnTo>
                  <a:pt x="5362" y="8092"/>
                </a:lnTo>
                <a:cubicBezTo>
                  <a:pt x="5353" y="7976"/>
                  <a:pt x="5309" y="7878"/>
                  <a:pt x="5237" y="7798"/>
                </a:cubicBezTo>
                <a:cubicBezTo>
                  <a:pt x="5407" y="7673"/>
                  <a:pt x="5514" y="7477"/>
                  <a:pt x="5514" y="7254"/>
                </a:cubicBezTo>
                <a:cubicBezTo>
                  <a:pt x="5514" y="7066"/>
                  <a:pt x="5434" y="6897"/>
                  <a:pt x="5309" y="6772"/>
                </a:cubicBezTo>
                <a:cubicBezTo>
                  <a:pt x="5327" y="6763"/>
                  <a:pt x="5344" y="6754"/>
                  <a:pt x="5353" y="6736"/>
                </a:cubicBezTo>
                <a:cubicBezTo>
                  <a:pt x="5451" y="6638"/>
                  <a:pt x="5496" y="6495"/>
                  <a:pt x="5487" y="6362"/>
                </a:cubicBezTo>
                <a:lnTo>
                  <a:pt x="5460" y="5951"/>
                </a:lnTo>
                <a:cubicBezTo>
                  <a:pt x="5460" y="5951"/>
                  <a:pt x="5460" y="5951"/>
                  <a:pt x="5469" y="5942"/>
                </a:cubicBezTo>
                <a:cubicBezTo>
                  <a:pt x="5478" y="5933"/>
                  <a:pt x="5478" y="5933"/>
                  <a:pt x="5478" y="5933"/>
                </a:cubicBezTo>
                <a:lnTo>
                  <a:pt x="5862" y="5978"/>
                </a:lnTo>
                <a:cubicBezTo>
                  <a:pt x="5882" y="5980"/>
                  <a:pt x="5902" y="5981"/>
                  <a:pt x="5922" y="5981"/>
                </a:cubicBezTo>
                <a:cubicBezTo>
                  <a:pt x="6080" y="5981"/>
                  <a:pt x="6233" y="5920"/>
                  <a:pt x="6344" y="5817"/>
                </a:cubicBezTo>
                <a:cubicBezTo>
                  <a:pt x="6477" y="5701"/>
                  <a:pt x="6549" y="5532"/>
                  <a:pt x="6549" y="5354"/>
                </a:cubicBezTo>
                <a:cubicBezTo>
                  <a:pt x="6549" y="5175"/>
                  <a:pt x="6477" y="5006"/>
                  <a:pt x="6344" y="4890"/>
                </a:cubicBezTo>
                <a:cubicBezTo>
                  <a:pt x="6234" y="4780"/>
                  <a:pt x="6084" y="4726"/>
                  <a:pt x="5929" y="4726"/>
                </a:cubicBezTo>
                <a:cubicBezTo>
                  <a:pt x="5906" y="4726"/>
                  <a:pt x="5884" y="4727"/>
                  <a:pt x="5862" y="4729"/>
                </a:cubicBezTo>
                <a:lnTo>
                  <a:pt x="5407" y="4774"/>
                </a:lnTo>
                <a:lnTo>
                  <a:pt x="5398" y="4774"/>
                </a:lnTo>
                <a:cubicBezTo>
                  <a:pt x="5389" y="4765"/>
                  <a:pt x="5389" y="4765"/>
                  <a:pt x="5389" y="4756"/>
                </a:cubicBezTo>
                <a:lnTo>
                  <a:pt x="5362" y="4283"/>
                </a:lnTo>
                <a:cubicBezTo>
                  <a:pt x="5353" y="4167"/>
                  <a:pt x="5309" y="4069"/>
                  <a:pt x="5237" y="3989"/>
                </a:cubicBezTo>
                <a:cubicBezTo>
                  <a:pt x="5407" y="3864"/>
                  <a:pt x="5514" y="3668"/>
                  <a:pt x="5514" y="3444"/>
                </a:cubicBezTo>
                <a:cubicBezTo>
                  <a:pt x="5514" y="3257"/>
                  <a:pt x="5434" y="3088"/>
                  <a:pt x="5309" y="2963"/>
                </a:cubicBezTo>
                <a:cubicBezTo>
                  <a:pt x="5327" y="2954"/>
                  <a:pt x="5344" y="2936"/>
                  <a:pt x="5353" y="2927"/>
                </a:cubicBezTo>
                <a:cubicBezTo>
                  <a:pt x="5451" y="2820"/>
                  <a:pt x="5496" y="2686"/>
                  <a:pt x="5487" y="2552"/>
                </a:cubicBezTo>
                <a:lnTo>
                  <a:pt x="5460" y="2142"/>
                </a:lnTo>
                <a:cubicBezTo>
                  <a:pt x="5460" y="2142"/>
                  <a:pt x="5460" y="2133"/>
                  <a:pt x="5469" y="2133"/>
                </a:cubicBezTo>
                <a:cubicBezTo>
                  <a:pt x="5478" y="2124"/>
                  <a:pt x="5478" y="2124"/>
                  <a:pt x="5478" y="2124"/>
                </a:cubicBezTo>
                <a:lnTo>
                  <a:pt x="5862" y="2169"/>
                </a:lnTo>
                <a:cubicBezTo>
                  <a:pt x="5875" y="2169"/>
                  <a:pt x="5887" y="2170"/>
                  <a:pt x="5900" y="2170"/>
                </a:cubicBezTo>
                <a:cubicBezTo>
                  <a:pt x="6065" y="2170"/>
                  <a:pt x="6228" y="2116"/>
                  <a:pt x="6344" y="2008"/>
                </a:cubicBezTo>
                <a:cubicBezTo>
                  <a:pt x="6477" y="1883"/>
                  <a:pt x="6549" y="1714"/>
                  <a:pt x="6549" y="1544"/>
                </a:cubicBezTo>
                <a:cubicBezTo>
                  <a:pt x="6549" y="1366"/>
                  <a:pt x="6477" y="1196"/>
                  <a:pt x="6344" y="1071"/>
                </a:cubicBezTo>
                <a:cubicBezTo>
                  <a:pt x="6234" y="970"/>
                  <a:pt x="6084" y="916"/>
                  <a:pt x="5929" y="916"/>
                </a:cubicBezTo>
                <a:cubicBezTo>
                  <a:pt x="5907" y="916"/>
                  <a:pt x="5884" y="918"/>
                  <a:pt x="5862" y="920"/>
                </a:cubicBezTo>
                <a:lnTo>
                  <a:pt x="5407" y="964"/>
                </a:lnTo>
                <a:cubicBezTo>
                  <a:pt x="5407" y="964"/>
                  <a:pt x="5398" y="964"/>
                  <a:pt x="5398" y="956"/>
                </a:cubicBezTo>
                <a:cubicBezTo>
                  <a:pt x="5389" y="956"/>
                  <a:pt x="5389" y="956"/>
                  <a:pt x="5389" y="947"/>
                </a:cubicBezTo>
                <a:lnTo>
                  <a:pt x="5362" y="474"/>
                </a:lnTo>
                <a:cubicBezTo>
                  <a:pt x="5344" y="206"/>
                  <a:pt x="5121" y="1"/>
                  <a:pt x="4854" y="1"/>
                </a:cubicBezTo>
                <a:lnTo>
                  <a:pt x="3890" y="1"/>
                </a:lnTo>
                <a:cubicBezTo>
                  <a:pt x="3855" y="1"/>
                  <a:pt x="3819" y="1"/>
                  <a:pt x="3792" y="10"/>
                </a:cubicBezTo>
                <a:cubicBezTo>
                  <a:pt x="3632" y="63"/>
                  <a:pt x="3542" y="206"/>
                  <a:pt x="3560" y="358"/>
                </a:cubicBezTo>
                <a:lnTo>
                  <a:pt x="3587" y="688"/>
                </a:lnTo>
                <a:cubicBezTo>
                  <a:pt x="3596" y="768"/>
                  <a:pt x="3578" y="857"/>
                  <a:pt x="3525" y="920"/>
                </a:cubicBezTo>
                <a:cubicBezTo>
                  <a:pt x="3459" y="993"/>
                  <a:pt x="3371" y="1037"/>
                  <a:pt x="3282" y="1037"/>
                </a:cubicBezTo>
                <a:cubicBezTo>
                  <a:pt x="3273" y="1037"/>
                  <a:pt x="3265" y="1037"/>
                  <a:pt x="3257" y="1036"/>
                </a:cubicBezTo>
                <a:cubicBezTo>
                  <a:pt x="3186" y="1027"/>
                  <a:pt x="3114" y="1000"/>
                  <a:pt x="3061" y="956"/>
                </a:cubicBezTo>
                <a:cubicBezTo>
                  <a:pt x="2989" y="884"/>
                  <a:pt x="2954" y="786"/>
                  <a:pt x="2962" y="688"/>
                </a:cubicBezTo>
                <a:lnTo>
                  <a:pt x="2998" y="367"/>
                </a:lnTo>
                <a:cubicBezTo>
                  <a:pt x="2998" y="331"/>
                  <a:pt x="2998" y="295"/>
                  <a:pt x="2998" y="269"/>
                </a:cubicBezTo>
                <a:cubicBezTo>
                  <a:pt x="2962" y="99"/>
                  <a:pt x="2820"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6236478" y="3505002"/>
            <a:ext cx="429508" cy="491738"/>
            <a:chOff x="1376094" y="1986883"/>
            <a:chExt cx="443523" cy="507784"/>
          </a:xfrm>
        </p:grpSpPr>
        <p:sp>
          <p:nvSpPr>
            <p:cNvPr id="915" name="Google Shape;915;p41"/>
            <p:cNvSpPr/>
            <p:nvPr/>
          </p:nvSpPr>
          <p:spPr>
            <a:xfrm>
              <a:off x="1376094" y="1986883"/>
              <a:ext cx="443523" cy="507784"/>
            </a:xfrm>
            <a:custGeom>
              <a:avLst/>
              <a:gdLst/>
              <a:ahLst/>
              <a:cxnLst/>
              <a:rect l="l" t="t" r="r" b="b"/>
              <a:pathLst>
                <a:path w="9359" h="10715" extrusionOk="0">
                  <a:moveTo>
                    <a:pt x="4595" y="1008"/>
                  </a:moveTo>
                  <a:cubicBezTo>
                    <a:pt x="4559" y="1124"/>
                    <a:pt x="4541" y="1249"/>
                    <a:pt x="4541" y="1374"/>
                  </a:cubicBezTo>
                  <a:cubicBezTo>
                    <a:pt x="4541" y="1499"/>
                    <a:pt x="4559" y="1624"/>
                    <a:pt x="4595" y="1740"/>
                  </a:cubicBezTo>
                  <a:lnTo>
                    <a:pt x="4122" y="1740"/>
                  </a:lnTo>
                  <a:lnTo>
                    <a:pt x="4122" y="1008"/>
                  </a:lnTo>
                  <a:close/>
                  <a:moveTo>
                    <a:pt x="5745" y="482"/>
                  </a:moveTo>
                  <a:cubicBezTo>
                    <a:pt x="6227" y="482"/>
                    <a:pt x="6629" y="874"/>
                    <a:pt x="6629" y="1365"/>
                  </a:cubicBezTo>
                  <a:cubicBezTo>
                    <a:pt x="6629" y="1856"/>
                    <a:pt x="6227" y="2248"/>
                    <a:pt x="5745" y="2248"/>
                  </a:cubicBezTo>
                  <a:cubicBezTo>
                    <a:pt x="5255" y="2248"/>
                    <a:pt x="4862" y="1856"/>
                    <a:pt x="4862" y="1365"/>
                  </a:cubicBezTo>
                  <a:cubicBezTo>
                    <a:pt x="4862" y="874"/>
                    <a:pt x="5255" y="482"/>
                    <a:pt x="5745" y="482"/>
                  </a:cubicBezTo>
                  <a:close/>
                  <a:moveTo>
                    <a:pt x="6111" y="2498"/>
                  </a:moveTo>
                  <a:lnTo>
                    <a:pt x="6111" y="2935"/>
                  </a:lnTo>
                  <a:lnTo>
                    <a:pt x="5380" y="2935"/>
                  </a:lnTo>
                  <a:lnTo>
                    <a:pt x="5380" y="2498"/>
                  </a:lnTo>
                  <a:cubicBezTo>
                    <a:pt x="5496" y="2534"/>
                    <a:pt x="5612" y="2552"/>
                    <a:pt x="5745" y="2552"/>
                  </a:cubicBezTo>
                  <a:cubicBezTo>
                    <a:pt x="5870" y="2552"/>
                    <a:pt x="5995" y="2534"/>
                    <a:pt x="6111" y="2498"/>
                  </a:cubicBezTo>
                  <a:close/>
                  <a:moveTo>
                    <a:pt x="6111" y="7592"/>
                  </a:moveTo>
                  <a:lnTo>
                    <a:pt x="6111" y="7976"/>
                  </a:lnTo>
                  <a:lnTo>
                    <a:pt x="5380" y="7976"/>
                  </a:lnTo>
                  <a:lnTo>
                    <a:pt x="5380" y="7592"/>
                  </a:lnTo>
                  <a:close/>
                  <a:moveTo>
                    <a:pt x="6620" y="8288"/>
                  </a:moveTo>
                  <a:cubicBezTo>
                    <a:pt x="6629" y="8288"/>
                    <a:pt x="6629" y="8288"/>
                    <a:pt x="6629" y="8297"/>
                  </a:cubicBezTo>
                  <a:lnTo>
                    <a:pt x="6629" y="8663"/>
                  </a:lnTo>
                  <a:lnTo>
                    <a:pt x="4871" y="8663"/>
                  </a:lnTo>
                  <a:lnTo>
                    <a:pt x="4871" y="8297"/>
                  </a:lnTo>
                  <a:cubicBezTo>
                    <a:pt x="4871" y="8288"/>
                    <a:pt x="4880" y="8288"/>
                    <a:pt x="4889" y="8288"/>
                  </a:cubicBezTo>
                  <a:close/>
                  <a:moveTo>
                    <a:pt x="6736" y="8975"/>
                  </a:moveTo>
                  <a:lnTo>
                    <a:pt x="7440" y="9448"/>
                  </a:lnTo>
                  <a:cubicBezTo>
                    <a:pt x="7655" y="9590"/>
                    <a:pt x="7887" y="9688"/>
                    <a:pt x="8136" y="9751"/>
                  </a:cubicBezTo>
                  <a:lnTo>
                    <a:pt x="9011" y="9974"/>
                  </a:lnTo>
                  <a:lnTo>
                    <a:pt x="9019" y="9974"/>
                  </a:lnTo>
                  <a:cubicBezTo>
                    <a:pt x="9019" y="9983"/>
                    <a:pt x="9019" y="9983"/>
                    <a:pt x="9019" y="9992"/>
                  </a:cubicBezTo>
                  <a:lnTo>
                    <a:pt x="8966" y="10215"/>
                  </a:lnTo>
                  <a:cubicBezTo>
                    <a:pt x="8939" y="10322"/>
                    <a:pt x="8841" y="10402"/>
                    <a:pt x="8725" y="10402"/>
                  </a:cubicBezTo>
                  <a:lnTo>
                    <a:pt x="4943" y="10402"/>
                  </a:lnTo>
                  <a:cubicBezTo>
                    <a:pt x="4675" y="10402"/>
                    <a:pt x="4452" y="10206"/>
                    <a:pt x="4407" y="9947"/>
                  </a:cubicBezTo>
                  <a:lnTo>
                    <a:pt x="4381" y="9778"/>
                  </a:lnTo>
                  <a:cubicBezTo>
                    <a:pt x="4354" y="9635"/>
                    <a:pt x="4398" y="9483"/>
                    <a:pt x="4479" y="9367"/>
                  </a:cubicBezTo>
                  <a:lnTo>
                    <a:pt x="4773" y="8975"/>
                  </a:lnTo>
                  <a:close/>
                  <a:moveTo>
                    <a:pt x="170" y="0"/>
                  </a:moveTo>
                  <a:cubicBezTo>
                    <a:pt x="72" y="0"/>
                    <a:pt x="0" y="81"/>
                    <a:pt x="0" y="170"/>
                  </a:cubicBezTo>
                  <a:lnTo>
                    <a:pt x="0" y="1196"/>
                  </a:lnTo>
                  <a:cubicBezTo>
                    <a:pt x="0" y="1205"/>
                    <a:pt x="0" y="1213"/>
                    <a:pt x="9" y="1213"/>
                  </a:cubicBezTo>
                  <a:cubicBezTo>
                    <a:pt x="57" y="1265"/>
                    <a:pt x="110" y="1286"/>
                    <a:pt x="158" y="1286"/>
                  </a:cubicBezTo>
                  <a:cubicBezTo>
                    <a:pt x="243" y="1286"/>
                    <a:pt x="313" y="1219"/>
                    <a:pt x="313" y="1133"/>
                  </a:cubicBezTo>
                  <a:lnTo>
                    <a:pt x="313" y="420"/>
                  </a:lnTo>
                  <a:cubicBezTo>
                    <a:pt x="313" y="366"/>
                    <a:pt x="357" y="312"/>
                    <a:pt x="420" y="312"/>
                  </a:cubicBezTo>
                  <a:lnTo>
                    <a:pt x="3471" y="312"/>
                  </a:lnTo>
                  <a:cubicBezTo>
                    <a:pt x="3658" y="312"/>
                    <a:pt x="3810" y="473"/>
                    <a:pt x="3810" y="660"/>
                  </a:cubicBezTo>
                  <a:lnTo>
                    <a:pt x="3810" y="2088"/>
                  </a:lnTo>
                  <a:cubicBezTo>
                    <a:pt x="3810" y="2703"/>
                    <a:pt x="3372" y="3212"/>
                    <a:pt x="2766" y="3301"/>
                  </a:cubicBezTo>
                  <a:lnTo>
                    <a:pt x="928" y="3586"/>
                  </a:lnTo>
                  <a:cubicBezTo>
                    <a:pt x="900" y="3592"/>
                    <a:pt x="871" y="3594"/>
                    <a:pt x="842" y="3594"/>
                  </a:cubicBezTo>
                  <a:cubicBezTo>
                    <a:pt x="672" y="3594"/>
                    <a:pt x="501" y="3506"/>
                    <a:pt x="402" y="3346"/>
                  </a:cubicBezTo>
                  <a:cubicBezTo>
                    <a:pt x="339" y="3256"/>
                    <a:pt x="313" y="3158"/>
                    <a:pt x="313" y="3051"/>
                  </a:cubicBezTo>
                  <a:lnTo>
                    <a:pt x="313" y="1865"/>
                  </a:lnTo>
                  <a:cubicBezTo>
                    <a:pt x="313" y="1784"/>
                    <a:pt x="259" y="1713"/>
                    <a:pt x="179" y="1704"/>
                  </a:cubicBezTo>
                  <a:cubicBezTo>
                    <a:pt x="169" y="1702"/>
                    <a:pt x="160" y="1702"/>
                    <a:pt x="151" y="1702"/>
                  </a:cubicBezTo>
                  <a:cubicBezTo>
                    <a:pt x="66" y="1702"/>
                    <a:pt x="0" y="1775"/>
                    <a:pt x="0" y="1856"/>
                  </a:cubicBezTo>
                  <a:lnTo>
                    <a:pt x="0" y="3051"/>
                  </a:lnTo>
                  <a:cubicBezTo>
                    <a:pt x="0" y="3301"/>
                    <a:pt x="107" y="3533"/>
                    <a:pt x="295" y="3694"/>
                  </a:cubicBezTo>
                  <a:cubicBezTo>
                    <a:pt x="455" y="3827"/>
                    <a:pt x="652" y="3899"/>
                    <a:pt x="848" y="3899"/>
                  </a:cubicBezTo>
                  <a:cubicBezTo>
                    <a:pt x="892" y="3899"/>
                    <a:pt x="937" y="3899"/>
                    <a:pt x="982" y="3890"/>
                  </a:cubicBezTo>
                  <a:lnTo>
                    <a:pt x="2819" y="3604"/>
                  </a:lnTo>
                  <a:cubicBezTo>
                    <a:pt x="3176" y="3551"/>
                    <a:pt x="3506" y="3363"/>
                    <a:pt x="3747" y="3087"/>
                  </a:cubicBezTo>
                  <a:cubicBezTo>
                    <a:pt x="3988" y="2810"/>
                    <a:pt x="4122" y="2453"/>
                    <a:pt x="4122" y="2079"/>
                  </a:cubicBezTo>
                  <a:lnTo>
                    <a:pt x="4122" y="2034"/>
                  </a:lnTo>
                  <a:lnTo>
                    <a:pt x="4755" y="2034"/>
                  </a:lnTo>
                  <a:cubicBezTo>
                    <a:pt x="4836" y="2150"/>
                    <a:pt x="4943" y="2257"/>
                    <a:pt x="5059" y="2338"/>
                  </a:cubicBezTo>
                  <a:lnTo>
                    <a:pt x="5059" y="2962"/>
                  </a:lnTo>
                  <a:cubicBezTo>
                    <a:pt x="4746" y="3042"/>
                    <a:pt x="4488" y="3301"/>
                    <a:pt x="4407" y="3631"/>
                  </a:cubicBezTo>
                  <a:cubicBezTo>
                    <a:pt x="4265" y="4184"/>
                    <a:pt x="4247" y="4755"/>
                    <a:pt x="4345" y="5317"/>
                  </a:cubicBezTo>
                  <a:lnTo>
                    <a:pt x="4470" y="6031"/>
                  </a:lnTo>
                  <a:cubicBezTo>
                    <a:pt x="4488" y="6111"/>
                    <a:pt x="4550" y="6174"/>
                    <a:pt x="4630" y="6174"/>
                  </a:cubicBezTo>
                  <a:cubicBezTo>
                    <a:pt x="4728" y="6165"/>
                    <a:pt x="4800" y="6075"/>
                    <a:pt x="4782" y="5986"/>
                  </a:cubicBezTo>
                  <a:lnTo>
                    <a:pt x="4648" y="5264"/>
                  </a:lnTo>
                  <a:cubicBezTo>
                    <a:pt x="4559" y="4746"/>
                    <a:pt x="4577" y="4220"/>
                    <a:pt x="4711" y="3702"/>
                  </a:cubicBezTo>
                  <a:cubicBezTo>
                    <a:pt x="4773" y="3435"/>
                    <a:pt x="5023" y="3247"/>
                    <a:pt x="5299" y="3247"/>
                  </a:cubicBezTo>
                  <a:lnTo>
                    <a:pt x="5995" y="3247"/>
                  </a:lnTo>
                  <a:cubicBezTo>
                    <a:pt x="6263" y="3247"/>
                    <a:pt x="6504" y="3417"/>
                    <a:pt x="6584" y="3667"/>
                  </a:cubicBezTo>
                  <a:cubicBezTo>
                    <a:pt x="6611" y="3738"/>
                    <a:pt x="6620" y="3818"/>
                    <a:pt x="6620" y="3890"/>
                  </a:cubicBezTo>
                  <a:lnTo>
                    <a:pt x="6468" y="7083"/>
                  </a:lnTo>
                  <a:cubicBezTo>
                    <a:pt x="6459" y="7182"/>
                    <a:pt x="6379" y="7262"/>
                    <a:pt x="6272" y="7262"/>
                  </a:cubicBezTo>
                  <a:lnTo>
                    <a:pt x="5166" y="7262"/>
                  </a:lnTo>
                  <a:cubicBezTo>
                    <a:pt x="5067" y="7262"/>
                    <a:pt x="4996" y="7191"/>
                    <a:pt x="4978" y="7101"/>
                  </a:cubicBezTo>
                  <a:lnTo>
                    <a:pt x="4907" y="6718"/>
                  </a:lnTo>
                  <a:cubicBezTo>
                    <a:pt x="4899" y="6640"/>
                    <a:pt x="4830" y="6589"/>
                    <a:pt x="4760" y="6589"/>
                  </a:cubicBezTo>
                  <a:cubicBezTo>
                    <a:pt x="4749" y="6589"/>
                    <a:pt x="4739" y="6591"/>
                    <a:pt x="4728" y="6593"/>
                  </a:cubicBezTo>
                  <a:cubicBezTo>
                    <a:pt x="4639" y="6602"/>
                    <a:pt x="4586" y="6682"/>
                    <a:pt x="4604" y="6771"/>
                  </a:cubicBezTo>
                  <a:lnTo>
                    <a:pt x="4666" y="7155"/>
                  </a:lnTo>
                  <a:cubicBezTo>
                    <a:pt x="4702" y="7369"/>
                    <a:pt x="4862" y="7521"/>
                    <a:pt x="5059" y="7565"/>
                  </a:cubicBezTo>
                  <a:lnTo>
                    <a:pt x="5059" y="7976"/>
                  </a:lnTo>
                  <a:lnTo>
                    <a:pt x="4862" y="7976"/>
                  </a:lnTo>
                  <a:cubicBezTo>
                    <a:pt x="4684" y="7976"/>
                    <a:pt x="4541" y="8118"/>
                    <a:pt x="4541" y="8297"/>
                  </a:cubicBezTo>
                  <a:lnTo>
                    <a:pt x="4541" y="8770"/>
                  </a:lnTo>
                  <a:lnTo>
                    <a:pt x="4229" y="9180"/>
                  </a:lnTo>
                  <a:cubicBezTo>
                    <a:pt x="4086" y="9367"/>
                    <a:pt x="4033" y="9608"/>
                    <a:pt x="4068" y="9831"/>
                  </a:cubicBezTo>
                  <a:lnTo>
                    <a:pt x="4095" y="10001"/>
                  </a:lnTo>
                  <a:cubicBezTo>
                    <a:pt x="4166" y="10411"/>
                    <a:pt x="4523" y="10714"/>
                    <a:pt x="4934" y="10714"/>
                  </a:cubicBezTo>
                  <a:lnTo>
                    <a:pt x="8743" y="10714"/>
                  </a:lnTo>
                  <a:cubicBezTo>
                    <a:pt x="8993" y="10714"/>
                    <a:pt x="9216" y="10536"/>
                    <a:pt x="9278" y="10286"/>
                  </a:cubicBezTo>
                  <a:lnTo>
                    <a:pt x="9341" y="10072"/>
                  </a:lnTo>
                  <a:cubicBezTo>
                    <a:pt x="9358" y="9983"/>
                    <a:pt x="9350" y="9894"/>
                    <a:pt x="9305" y="9813"/>
                  </a:cubicBezTo>
                  <a:cubicBezTo>
                    <a:pt x="9251" y="9742"/>
                    <a:pt x="9180" y="9688"/>
                    <a:pt x="9100" y="9671"/>
                  </a:cubicBezTo>
                  <a:lnTo>
                    <a:pt x="8226" y="9448"/>
                  </a:lnTo>
                  <a:cubicBezTo>
                    <a:pt x="8011" y="9394"/>
                    <a:pt x="7806" y="9305"/>
                    <a:pt x="7619" y="9189"/>
                  </a:cubicBezTo>
                  <a:lnTo>
                    <a:pt x="6941" y="8734"/>
                  </a:lnTo>
                  <a:lnTo>
                    <a:pt x="6941" y="8297"/>
                  </a:lnTo>
                  <a:cubicBezTo>
                    <a:pt x="6941" y="8118"/>
                    <a:pt x="6798" y="7976"/>
                    <a:pt x="6620" y="7976"/>
                  </a:cubicBezTo>
                  <a:lnTo>
                    <a:pt x="6423" y="7976"/>
                  </a:lnTo>
                  <a:lnTo>
                    <a:pt x="6423" y="7538"/>
                  </a:lnTo>
                  <a:cubicBezTo>
                    <a:pt x="6620" y="7485"/>
                    <a:pt x="6771" y="7307"/>
                    <a:pt x="6780" y="7083"/>
                  </a:cubicBezTo>
                  <a:lnTo>
                    <a:pt x="6932" y="3908"/>
                  </a:lnTo>
                  <a:cubicBezTo>
                    <a:pt x="6941" y="3809"/>
                    <a:pt x="6932" y="3720"/>
                    <a:pt x="6905" y="3631"/>
                  </a:cubicBezTo>
                  <a:cubicBezTo>
                    <a:pt x="6843" y="3363"/>
                    <a:pt x="6655" y="3149"/>
                    <a:pt x="6423" y="3033"/>
                  </a:cubicBezTo>
                  <a:lnTo>
                    <a:pt x="6423" y="2346"/>
                  </a:lnTo>
                  <a:cubicBezTo>
                    <a:pt x="6745" y="2132"/>
                    <a:pt x="6950" y="1758"/>
                    <a:pt x="6941" y="1347"/>
                  </a:cubicBezTo>
                  <a:cubicBezTo>
                    <a:pt x="6932" y="705"/>
                    <a:pt x="6406" y="188"/>
                    <a:pt x="5772" y="179"/>
                  </a:cubicBezTo>
                  <a:cubicBezTo>
                    <a:pt x="5763" y="178"/>
                    <a:pt x="5755" y="178"/>
                    <a:pt x="5746" y="178"/>
                  </a:cubicBezTo>
                  <a:cubicBezTo>
                    <a:pt x="5338" y="178"/>
                    <a:pt x="4983" y="382"/>
                    <a:pt x="4764" y="696"/>
                  </a:cubicBezTo>
                  <a:lnTo>
                    <a:pt x="4140" y="696"/>
                  </a:lnTo>
                  <a:lnTo>
                    <a:pt x="4140" y="660"/>
                  </a:lnTo>
                  <a:cubicBezTo>
                    <a:pt x="4140" y="295"/>
                    <a:pt x="3845" y="0"/>
                    <a:pt x="3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624226" y="2027875"/>
              <a:ext cx="47864" cy="47390"/>
            </a:xfrm>
            <a:custGeom>
              <a:avLst/>
              <a:gdLst/>
              <a:ahLst/>
              <a:cxnLst/>
              <a:rect l="l" t="t" r="r" b="b"/>
              <a:pathLst>
                <a:path w="1010" h="1000" extrusionOk="0">
                  <a:moveTo>
                    <a:pt x="509" y="313"/>
                  </a:moveTo>
                  <a:cubicBezTo>
                    <a:pt x="608" y="313"/>
                    <a:pt x="697" y="393"/>
                    <a:pt x="697" y="500"/>
                  </a:cubicBezTo>
                  <a:cubicBezTo>
                    <a:pt x="697" y="607"/>
                    <a:pt x="608" y="687"/>
                    <a:pt x="509" y="687"/>
                  </a:cubicBezTo>
                  <a:cubicBezTo>
                    <a:pt x="402" y="687"/>
                    <a:pt x="313" y="607"/>
                    <a:pt x="313" y="500"/>
                  </a:cubicBezTo>
                  <a:cubicBezTo>
                    <a:pt x="313" y="393"/>
                    <a:pt x="402" y="313"/>
                    <a:pt x="509" y="313"/>
                  </a:cubicBezTo>
                  <a:close/>
                  <a:moveTo>
                    <a:pt x="509" y="1"/>
                  </a:moveTo>
                  <a:cubicBezTo>
                    <a:pt x="233" y="1"/>
                    <a:pt x="1" y="224"/>
                    <a:pt x="1" y="500"/>
                  </a:cubicBezTo>
                  <a:cubicBezTo>
                    <a:pt x="1" y="777"/>
                    <a:pt x="233" y="1000"/>
                    <a:pt x="509" y="1000"/>
                  </a:cubicBezTo>
                  <a:cubicBezTo>
                    <a:pt x="786" y="1000"/>
                    <a:pt x="1009" y="777"/>
                    <a:pt x="1009" y="500"/>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72DBA64-5345-66D6-D1D1-678E4163F2F4}"/>
              </a:ext>
            </a:extLst>
          </p:cNvPr>
          <p:cNvSpPr>
            <a:spLocks noGrp="1"/>
          </p:cNvSpPr>
          <p:nvPr>
            <p:ph type="sldNum" sz="quarter" idx="10"/>
          </p:nvPr>
        </p:nvSpPr>
        <p:spPr/>
        <p:txBody>
          <a:bodyPr/>
          <a:lstStyle/>
          <a:p>
            <a:fld id="{1DE5B4C0-6C47-4F0C-9897-26248B249E0D}" type="slidenum">
              <a:rPr lang="en-SG" smtClean="0"/>
              <a:t>21</a:t>
            </a:fld>
            <a:endParaRPr lang="en-SG"/>
          </a:p>
        </p:txBody>
      </p:sp>
      <p:sp>
        <p:nvSpPr>
          <p:cNvPr id="14" name="Google Shape;641;p37">
            <a:extLst>
              <a:ext uri="{FF2B5EF4-FFF2-40B4-BE49-F238E27FC236}">
                <a16:creationId xmlns:a16="http://schemas.microsoft.com/office/drawing/2014/main" id="{ED146935-D827-7FE5-E426-F4A3B72FCBAF}"/>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4" name="Google Shape;2256;p66">
            <a:extLst>
              <a:ext uri="{FF2B5EF4-FFF2-40B4-BE49-F238E27FC236}">
                <a16:creationId xmlns:a16="http://schemas.microsoft.com/office/drawing/2014/main" id="{A4D4BC47-620C-F1D3-AA7A-7D938DC1E962}"/>
              </a:ext>
            </a:extLst>
          </p:cNvPr>
          <p:cNvSpPr txBox="1">
            <a:spLocks/>
          </p:cNvSpPr>
          <p:nvPr/>
        </p:nvSpPr>
        <p:spPr>
          <a:xfrm>
            <a:off x="454694" y="1043991"/>
            <a:ext cx="3940325" cy="4010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139700" indent="0" algn="l"/>
            <a:r>
              <a:rPr lang="en-US" sz="1000" b="0" i="0">
                <a:solidFill>
                  <a:schemeClr val="tx1"/>
                </a:solidFill>
                <a:effectLst/>
                <a:latin typeface="Oxygen" panose="02000503000000000000" pitchFamily="2" charset="0"/>
              </a:rPr>
              <a:t>Anticipating patient outcomes, including factors like length of stay (LOS) and readmission risk, holds paramount significance within emergency department (ED) contexts. Contemporary healthcare research is progressively exploring the utilization of machine learning (ML) techniques to amplify predictive precision while concurrently upholding model interpretability in the context of ED readmission scenarios.</a:t>
            </a:r>
          </a:p>
          <a:p>
            <a:pPr marL="139700" indent="0" algn="l"/>
            <a:endParaRPr lang="en-US" sz="1000" b="0" i="0">
              <a:solidFill>
                <a:schemeClr val="tx1"/>
              </a:solidFill>
              <a:effectLst/>
              <a:latin typeface="Oxygen" panose="02000503000000000000" pitchFamily="2" charset="0"/>
            </a:endParaRPr>
          </a:p>
          <a:p>
            <a:pPr marL="139700" indent="0" algn="l"/>
            <a:r>
              <a:rPr lang="en-US" sz="1000" b="0" i="0">
                <a:solidFill>
                  <a:schemeClr val="tx1"/>
                </a:solidFill>
                <a:effectLst/>
                <a:latin typeface="Oxygen" panose="02000503000000000000" pitchFamily="2" charset="0"/>
              </a:rPr>
              <a:t>Artetxe, Beristain &amp; Graña (2018) carried out a systematic literature review of  77 studies which utilized ML techniques in predicting readmission rates. Their research reveals the shift from </a:t>
            </a:r>
            <a:r>
              <a:rPr lang="en-US" sz="1000" b="1" i="0">
                <a:solidFill>
                  <a:schemeClr val="tx1"/>
                </a:solidFill>
                <a:effectLst/>
                <a:latin typeface="Oxygen" panose="02000503000000000000" pitchFamily="2" charset="0"/>
              </a:rPr>
              <a:t>traditional logistic regression </a:t>
            </a:r>
            <a:r>
              <a:rPr lang="en-US" sz="1000" b="0" i="0">
                <a:solidFill>
                  <a:schemeClr val="tx1"/>
                </a:solidFill>
                <a:effectLst/>
                <a:latin typeface="Oxygen" panose="02000503000000000000" pitchFamily="2" charset="0"/>
              </a:rPr>
              <a:t>and survival analysis methods towards the growing adoption of ML techniques. Particularly, they found that </a:t>
            </a:r>
            <a:r>
              <a:rPr lang="en-US" sz="1000" b="1" i="0">
                <a:solidFill>
                  <a:schemeClr val="tx1"/>
                </a:solidFill>
                <a:effectLst/>
                <a:latin typeface="Oxygen" panose="02000503000000000000" pitchFamily="2" charset="0"/>
              </a:rPr>
              <a:t>decision tree-based methods</a:t>
            </a:r>
            <a:r>
              <a:rPr lang="en-US" sz="1000" b="0" i="0">
                <a:solidFill>
                  <a:schemeClr val="tx1"/>
                </a:solidFill>
                <a:effectLst/>
                <a:latin typeface="Oxygen" panose="02000503000000000000" pitchFamily="2" charset="0"/>
              </a:rPr>
              <a:t> and </a:t>
            </a:r>
            <a:r>
              <a:rPr lang="en-US" sz="1000" b="1" i="0">
                <a:solidFill>
                  <a:schemeClr val="tx1"/>
                </a:solidFill>
                <a:effectLst/>
                <a:latin typeface="Oxygen" panose="02000503000000000000" pitchFamily="2" charset="0"/>
              </a:rPr>
              <a:t>support vector machines </a:t>
            </a:r>
            <a:r>
              <a:rPr lang="en-US" sz="1000" b="0" i="0">
                <a:solidFill>
                  <a:schemeClr val="tx1"/>
                </a:solidFill>
                <a:effectLst/>
                <a:latin typeface="Oxygen" panose="02000503000000000000" pitchFamily="2" charset="0"/>
              </a:rPr>
              <a:t>(SVM) emerged as prominent algorithms within this context. However, they also highlighted numerous challenges that make comparisons between such studies challenging. A list of the key challenges are as follows:</a:t>
            </a:r>
          </a:p>
          <a:p>
            <a:pPr marL="139700" indent="0" algn="l"/>
            <a:endParaRPr lang="en-US" sz="1000" b="0" i="0">
              <a:solidFill>
                <a:schemeClr val="tx1"/>
              </a:solidFill>
              <a:effectLst/>
              <a:latin typeface="Oxygen" panose="02000503000000000000" pitchFamily="2" charset="0"/>
            </a:endParaRPr>
          </a:p>
          <a:p>
            <a:pPr marL="311150" indent="-171450" algn="l">
              <a:buFont typeface="Arial" panose="020B0604020202020204" pitchFamily="34" charset="0"/>
              <a:buChar char="•"/>
            </a:pPr>
            <a:r>
              <a:rPr lang="en-US" sz="1000" b="0" i="0">
                <a:solidFill>
                  <a:schemeClr val="tx1"/>
                </a:solidFill>
                <a:effectLst/>
                <a:latin typeface="Oxygen" panose="02000503000000000000" pitchFamily="2" charset="0"/>
              </a:rPr>
              <a:t>Difference in readmission definition –Ranges from 0 days to 1 year (30 days is the most widely used)</a:t>
            </a:r>
          </a:p>
        </p:txBody>
      </p:sp>
      <p:graphicFrame>
        <p:nvGraphicFramePr>
          <p:cNvPr id="5" name="Table 4">
            <a:extLst>
              <a:ext uri="{FF2B5EF4-FFF2-40B4-BE49-F238E27FC236}">
                <a16:creationId xmlns:a16="http://schemas.microsoft.com/office/drawing/2014/main" id="{1D8AB609-9E13-CBD4-0FCC-D30A895636BF}"/>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7" name="Google Shape;2256;p66">
            <a:extLst>
              <a:ext uri="{FF2B5EF4-FFF2-40B4-BE49-F238E27FC236}">
                <a16:creationId xmlns:a16="http://schemas.microsoft.com/office/drawing/2014/main" id="{6E0648B5-AA70-34CE-B8AA-05C803F4BD17}"/>
              </a:ext>
            </a:extLst>
          </p:cNvPr>
          <p:cNvSpPr txBox="1">
            <a:spLocks/>
          </p:cNvSpPr>
          <p:nvPr/>
        </p:nvSpPr>
        <p:spPr>
          <a:xfrm>
            <a:off x="4506606" y="1043991"/>
            <a:ext cx="3940325" cy="4010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311150" indent="-171450" algn="l">
              <a:buFont typeface="Arial" panose="020B0604020202020204" pitchFamily="34" charset="0"/>
              <a:buChar char="•"/>
            </a:pPr>
            <a:r>
              <a:rPr lang="en-US" sz="1000" b="0" i="0">
                <a:solidFill>
                  <a:schemeClr val="tx1"/>
                </a:solidFill>
                <a:effectLst/>
                <a:latin typeface="Oxygen" panose="02000503000000000000" pitchFamily="2" charset="0"/>
              </a:rPr>
              <a:t>Difference in Evaluation Metrics – most studies had AUC scores. AUROC, the standard defacto metric is not always available. Other measures include sensitivity, specificity and PPV</a:t>
            </a:r>
          </a:p>
          <a:p>
            <a:pPr marL="311150" indent="-171450" algn="l">
              <a:buFont typeface="Arial" panose="020B0604020202020204" pitchFamily="34" charset="0"/>
              <a:buChar char="•"/>
            </a:pPr>
            <a:r>
              <a:rPr lang="en-US" sz="1000">
                <a:solidFill>
                  <a:schemeClr val="tx1"/>
                </a:solidFill>
                <a:latin typeface="Oxygen" panose="02000503000000000000" pitchFamily="2" charset="0"/>
              </a:rPr>
              <a:t>Difference in population studied – There is a wide difference in the population studied in terms of geographical locations, nationality and race.</a:t>
            </a:r>
            <a:endParaRPr lang="en-US" sz="1000" b="0" i="0">
              <a:solidFill>
                <a:schemeClr val="tx1"/>
              </a:solidFill>
              <a:effectLst/>
              <a:latin typeface="Oxygen" panose="02000503000000000000" pitchFamily="2" charset="0"/>
            </a:endParaRPr>
          </a:p>
          <a:p>
            <a:pPr marL="139700" indent="0" algn="l"/>
            <a:endParaRPr lang="en-US" sz="1000" b="1" i="0">
              <a:solidFill>
                <a:schemeClr val="tx1"/>
              </a:solidFill>
              <a:effectLst/>
              <a:latin typeface="Oxygen" panose="02000503000000000000" pitchFamily="2" charset="0"/>
            </a:endParaRPr>
          </a:p>
          <a:p>
            <a:pPr marL="139700" indent="0" algn="l"/>
            <a:r>
              <a:rPr lang="en-US" sz="1000" b="0" i="0">
                <a:solidFill>
                  <a:schemeClr val="tx1"/>
                </a:solidFill>
                <a:effectLst/>
                <a:latin typeface="Oxygen" panose="02000503000000000000" pitchFamily="2" charset="0"/>
              </a:rPr>
              <a:t>Focusing on patients with COVID-19, another study by </a:t>
            </a:r>
            <a:r>
              <a:rPr lang="en-SG" sz="1000" b="0" i="0">
                <a:solidFill>
                  <a:srgbClr val="3A3A3A"/>
                </a:solidFill>
                <a:effectLst/>
                <a:latin typeface="Oxygen" panose="02000503000000000000" pitchFamily="2" charset="0"/>
              </a:rPr>
              <a:t>Beiser et al (2021) </a:t>
            </a:r>
            <a:r>
              <a:rPr lang="en-US" sz="1000" b="0" i="0">
                <a:solidFill>
                  <a:schemeClr val="tx1"/>
                </a:solidFill>
                <a:effectLst/>
                <a:latin typeface="Oxygen" panose="02000503000000000000" pitchFamily="2" charset="0"/>
              </a:rPr>
              <a:t>introduced an ensemble prediction model to identify those at risk of returning to the hospital within 30 days of ED discharge. The </a:t>
            </a:r>
            <a:r>
              <a:rPr lang="en-US" sz="1000">
                <a:solidFill>
                  <a:schemeClr val="tx1"/>
                </a:solidFill>
                <a:latin typeface="Oxygen" panose="02000503000000000000" pitchFamily="2" charset="0"/>
              </a:rPr>
              <a:t>ensemble which </a:t>
            </a:r>
            <a:r>
              <a:rPr lang="en-US" sz="1000" b="0" i="0">
                <a:solidFill>
                  <a:schemeClr val="tx1"/>
                </a:solidFill>
                <a:effectLst/>
                <a:latin typeface="Oxygen" panose="02000503000000000000" pitchFamily="2" charset="0"/>
              </a:rPr>
              <a:t>included classification and regression trees, gradient boosted machines, random forests, and LASSO approaches, exhibit promising outcomes. Their research suggested that </a:t>
            </a:r>
            <a:r>
              <a:rPr lang="en-US" sz="1000" b="1" i="0">
                <a:solidFill>
                  <a:schemeClr val="tx1"/>
                </a:solidFill>
                <a:effectLst/>
                <a:latin typeface="Oxygen" panose="02000503000000000000" pitchFamily="2" charset="0"/>
              </a:rPr>
              <a:t>ensemble methods</a:t>
            </a:r>
            <a:r>
              <a:rPr lang="en-US" sz="1000" b="0" i="0">
                <a:solidFill>
                  <a:schemeClr val="tx1"/>
                </a:solidFill>
                <a:effectLst/>
                <a:latin typeface="Oxygen" panose="02000503000000000000" pitchFamily="2" charset="0"/>
              </a:rPr>
              <a:t> may outperform single-tree methods. Essential variables in the studies are oxygen saturation, temperature, and medical history consistently influence the models' predictions. However, it should be noted that this study focused on readmissions related to COVID-19.</a:t>
            </a:r>
          </a:p>
        </p:txBody>
      </p:sp>
    </p:spTree>
    <p:extLst>
      <p:ext uri="{BB962C8B-B14F-4D97-AF65-F5344CB8AC3E}">
        <p14:creationId xmlns:p14="http://schemas.microsoft.com/office/powerpoint/2010/main" val="89398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 and Experiments</a:t>
            </a:r>
            <a:endParaRPr/>
          </a:p>
        </p:txBody>
      </p: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22</a:t>
            </a:fld>
            <a:endParaRPr lang="en-SG"/>
          </a:p>
        </p:txBody>
      </p:sp>
      <p:sp>
        <p:nvSpPr>
          <p:cNvPr id="6" name="Rectangle 5">
            <a:extLst>
              <a:ext uri="{FF2B5EF4-FFF2-40B4-BE49-F238E27FC236}">
                <a16:creationId xmlns:a16="http://schemas.microsoft.com/office/drawing/2014/main" id="{086EDEBC-8D0A-C4FD-8FD1-1A6ECA024007}"/>
              </a:ext>
            </a:extLst>
          </p:cNvPr>
          <p:cNvSpPr/>
          <p:nvPr/>
        </p:nvSpPr>
        <p:spPr>
          <a:xfrm>
            <a:off x="884362" y="1795296"/>
            <a:ext cx="1887939" cy="14240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Excluded:</a:t>
            </a:r>
          </a:p>
          <a:p>
            <a:pPr marL="85725" indent="-85725">
              <a:buFont typeface="Arial" panose="020B0604020202020204" pitchFamily="34" charset="0"/>
              <a:buChar char="•"/>
            </a:pPr>
            <a:r>
              <a:rPr lang="en-SG" sz="1000" err="1">
                <a:solidFill>
                  <a:schemeClr val="tx1"/>
                </a:solidFill>
              </a:rPr>
              <a:t>ed_death</a:t>
            </a:r>
            <a:r>
              <a:rPr lang="en-SG" sz="1000">
                <a:solidFill>
                  <a:schemeClr val="tx1"/>
                </a:solidFill>
              </a:rPr>
              <a:t> = 1 (can’t revisit) </a:t>
            </a:r>
            <a:endParaRPr lang="en-SG" sz="1000" b="1">
              <a:solidFill>
                <a:schemeClr val="tx1"/>
              </a:solidFill>
            </a:endParaRPr>
          </a:p>
          <a:p>
            <a:pPr marL="85725" indent="-85725">
              <a:buFont typeface="Arial" panose="020B0604020202020204" pitchFamily="34" charset="0"/>
              <a:buChar char="•"/>
            </a:pPr>
            <a:r>
              <a:rPr lang="en-SG" sz="1000">
                <a:solidFill>
                  <a:schemeClr val="tx1"/>
                </a:solidFill>
              </a:rPr>
              <a:t>Iteratively dropped features that are highly correlated to others based on </a:t>
            </a:r>
            <a:r>
              <a:rPr lang="en-SG" sz="1000" b="1">
                <a:solidFill>
                  <a:schemeClr val="tx1"/>
                </a:solidFill>
              </a:rPr>
              <a:t>Multivariate Analysis, </a:t>
            </a:r>
            <a:r>
              <a:rPr lang="en-SG" sz="1000">
                <a:solidFill>
                  <a:schemeClr val="tx1"/>
                </a:solidFill>
              </a:rPr>
              <a:t>one by one and evaluate results</a:t>
            </a:r>
            <a:endParaRPr lang="en-SG" sz="1000" b="1">
              <a:solidFill>
                <a:schemeClr val="tx1"/>
              </a:solidFill>
            </a:endParaRPr>
          </a:p>
          <a:p>
            <a:pPr marL="85725" indent="-85725">
              <a:buFont typeface="Arial" panose="020B0604020202020204" pitchFamily="34" charset="0"/>
              <a:buChar char="•"/>
            </a:pPr>
            <a:endParaRPr lang="en-SG" sz="1000" b="1">
              <a:solidFill>
                <a:schemeClr val="tx1"/>
              </a:solidFill>
            </a:endParaRPr>
          </a:p>
          <a:p>
            <a:r>
              <a:rPr lang="en-SG" sz="1000">
                <a:solidFill>
                  <a:schemeClr val="tx1"/>
                </a:solidFill>
              </a:rPr>
              <a:t>Included:</a:t>
            </a:r>
          </a:p>
          <a:p>
            <a:pPr marL="85725" indent="-85725">
              <a:buFont typeface="Arial" panose="020B0604020202020204" pitchFamily="34" charset="0"/>
              <a:buChar char="•"/>
            </a:pPr>
            <a:r>
              <a:rPr lang="en-SG" sz="1000">
                <a:solidFill>
                  <a:schemeClr val="tx1"/>
                </a:solidFill>
              </a:rPr>
              <a:t>Attempted binning of </a:t>
            </a:r>
            <a:r>
              <a:rPr lang="en-SG" sz="1000" err="1">
                <a:solidFill>
                  <a:schemeClr val="tx1"/>
                </a:solidFill>
              </a:rPr>
              <a:t>intime_ed</a:t>
            </a:r>
            <a:r>
              <a:rPr lang="en-SG" sz="1000">
                <a:solidFill>
                  <a:schemeClr val="tx1"/>
                </a:solidFill>
              </a:rPr>
              <a:t>, </a:t>
            </a:r>
            <a:r>
              <a:rPr lang="en-SG" sz="1000" err="1">
                <a:solidFill>
                  <a:schemeClr val="tx1"/>
                </a:solidFill>
              </a:rPr>
              <a:t>outtime_ed</a:t>
            </a:r>
            <a:r>
              <a:rPr lang="en-SG" sz="1000">
                <a:solidFill>
                  <a:schemeClr val="tx1"/>
                </a:solidFill>
              </a:rPr>
              <a:t> and age in various formats</a:t>
            </a:r>
          </a:p>
          <a:p>
            <a:endParaRPr lang="en-SG" sz="1000">
              <a:solidFill>
                <a:schemeClr val="tx1"/>
              </a:solidFill>
            </a:endParaRPr>
          </a:p>
        </p:txBody>
      </p:sp>
      <p:sp>
        <p:nvSpPr>
          <p:cNvPr id="12" name="Google Shape;1117;p47">
            <a:extLst>
              <a:ext uri="{FF2B5EF4-FFF2-40B4-BE49-F238E27FC236}">
                <a16:creationId xmlns:a16="http://schemas.microsoft.com/office/drawing/2014/main" id="{9D6D08F7-FD8A-BC87-7FF7-7D57CA6E6308}"/>
              </a:ext>
            </a:extLst>
          </p:cNvPr>
          <p:cNvSpPr txBox="1"/>
          <p:nvPr/>
        </p:nvSpPr>
        <p:spPr>
          <a:xfrm>
            <a:off x="4869872" y="1085859"/>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Development and Tuning</a:t>
            </a:r>
            <a:endParaRPr>
              <a:sym typeface="Amaranth"/>
            </a:endParaRPr>
          </a:p>
        </p:txBody>
      </p:sp>
      <p:cxnSp>
        <p:nvCxnSpPr>
          <p:cNvPr id="17" name="Google Shape;1128;p47">
            <a:extLst>
              <a:ext uri="{FF2B5EF4-FFF2-40B4-BE49-F238E27FC236}">
                <a16:creationId xmlns:a16="http://schemas.microsoft.com/office/drawing/2014/main" id="{E4E4EF22-1542-8324-4BC5-34A55D235D98}"/>
              </a:ext>
            </a:extLst>
          </p:cNvPr>
          <p:cNvCxnSpPr>
            <a:cxnSpLocks/>
            <a:stCxn id="22" idx="1"/>
            <a:endCxn id="38" idx="3"/>
          </p:cNvCxnSpPr>
          <p:nvPr/>
        </p:nvCxnSpPr>
        <p:spPr>
          <a:xfrm flipH="1">
            <a:off x="2261382" y="1400709"/>
            <a:ext cx="669745" cy="0"/>
          </a:xfrm>
          <a:prstGeom prst="straightConnector1">
            <a:avLst/>
          </a:prstGeom>
          <a:noFill/>
          <a:ln w="9525" cap="flat" cmpd="sng">
            <a:solidFill>
              <a:schemeClr val="accent6"/>
            </a:solidFill>
            <a:prstDash val="solid"/>
            <a:round/>
            <a:headEnd type="triangle" w="med" len="med"/>
            <a:tailEnd type="none" w="med" len="med"/>
          </a:ln>
        </p:spPr>
      </p:cxnSp>
      <p:cxnSp>
        <p:nvCxnSpPr>
          <p:cNvPr id="18" name="Google Shape;1129;p47">
            <a:extLst>
              <a:ext uri="{FF2B5EF4-FFF2-40B4-BE49-F238E27FC236}">
                <a16:creationId xmlns:a16="http://schemas.microsoft.com/office/drawing/2014/main" id="{5CF6C3EE-904B-D889-09CA-5F7FE7EABA8B}"/>
              </a:ext>
            </a:extLst>
          </p:cNvPr>
          <p:cNvCxnSpPr>
            <a:cxnSpLocks/>
            <a:stCxn id="12" idx="1"/>
            <a:endCxn id="22" idx="3"/>
          </p:cNvCxnSpPr>
          <p:nvPr/>
        </p:nvCxnSpPr>
        <p:spPr>
          <a:xfrm flipH="1">
            <a:off x="4200127" y="1400709"/>
            <a:ext cx="669745" cy="0"/>
          </a:xfrm>
          <a:prstGeom prst="straightConnector1">
            <a:avLst/>
          </a:prstGeom>
          <a:noFill/>
          <a:ln w="9525" cap="flat" cmpd="sng">
            <a:solidFill>
              <a:schemeClr val="accent6"/>
            </a:solidFill>
            <a:prstDash val="solid"/>
            <a:round/>
            <a:headEnd type="triangle" w="med" len="med"/>
            <a:tailEnd type="none" w="med" len="med"/>
          </a:ln>
        </p:spPr>
      </p:cxnSp>
      <p:cxnSp>
        <p:nvCxnSpPr>
          <p:cNvPr id="19" name="Google Shape;1130;p47">
            <a:extLst>
              <a:ext uri="{FF2B5EF4-FFF2-40B4-BE49-F238E27FC236}">
                <a16:creationId xmlns:a16="http://schemas.microsoft.com/office/drawing/2014/main" id="{BA66CB35-FB19-DD03-E70C-520B73DA2242}"/>
              </a:ext>
            </a:extLst>
          </p:cNvPr>
          <p:cNvCxnSpPr>
            <a:stCxn id="49" idx="1"/>
            <a:endCxn id="12" idx="3"/>
          </p:cNvCxnSpPr>
          <p:nvPr/>
        </p:nvCxnSpPr>
        <p:spPr>
          <a:xfrm flipH="1">
            <a:off x="6138872" y="1400709"/>
            <a:ext cx="669746" cy="0"/>
          </a:xfrm>
          <a:prstGeom prst="straightConnector1">
            <a:avLst/>
          </a:prstGeom>
          <a:noFill/>
          <a:ln w="9525" cap="flat" cmpd="sng">
            <a:solidFill>
              <a:schemeClr val="accent6"/>
            </a:solidFill>
            <a:prstDash val="solid"/>
            <a:round/>
            <a:headEnd type="triangle" w="med" len="med"/>
            <a:tailEnd type="none" w="med" len="med"/>
          </a:ln>
        </p:spPr>
      </p:cxnSp>
      <p:sp>
        <p:nvSpPr>
          <p:cNvPr id="22" name="Google Shape;1123;p47">
            <a:extLst>
              <a:ext uri="{FF2B5EF4-FFF2-40B4-BE49-F238E27FC236}">
                <a16:creationId xmlns:a16="http://schemas.microsoft.com/office/drawing/2014/main" id="{6F3F90DC-043F-888F-3EE0-3AB1CEEB8DFB}"/>
              </a:ext>
            </a:extLst>
          </p:cNvPr>
          <p:cNvSpPr txBox="1"/>
          <p:nvPr/>
        </p:nvSpPr>
        <p:spPr>
          <a:xfrm>
            <a:off x="2931127" y="1085859"/>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Amaranth"/>
                <a:ea typeface="Amaranth"/>
                <a:cs typeface="Amaranth"/>
              </a:defRPr>
            </a:lvl1pPr>
          </a:lstStyle>
          <a:p>
            <a:r>
              <a:rPr lang="en">
                <a:sym typeface="Amaranth"/>
              </a:rPr>
              <a:t>Data Spiltting &amp; Encoding</a:t>
            </a:r>
            <a:endParaRPr>
              <a:sym typeface="Amaranth"/>
            </a:endParaRPr>
          </a:p>
        </p:txBody>
      </p:sp>
      <p:sp>
        <p:nvSpPr>
          <p:cNvPr id="38" name="Google Shape;1120;p47">
            <a:extLst>
              <a:ext uri="{FF2B5EF4-FFF2-40B4-BE49-F238E27FC236}">
                <a16:creationId xmlns:a16="http://schemas.microsoft.com/office/drawing/2014/main" id="{4FAA57F8-FB88-EB8F-4BBD-0AC417BC50EA}"/>
              </a:ext>
            </a:extLst>
          </p:cNvPr>
          <p:cNvSpPr txBox="1"/>
          <p:nvPr/>
        </p:nvSpPr>
        <p:spPr>
          <a:xfrm>
            <a:off x="992382" y="1085859"/>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Amaranth"/>
                <a:ea typeface="Amaranth"/>
                <a:cs typeface="Amaranth"/>
                <a:sym typeface="Amaranth"/>
              </a:rPr>
              <a:t>Feature Selection &amp;</a:t>
            </a:r>
          </a:p>
          <a:p>
            <a:pPr marL="0" lvl="0" indent="0" algn="ctr" rtl="0">
              <a:spcBef>
                <a:spcPts val="0"/>
              </a:spcBef>
              <a:spcAft>
                <a:spcPts val="0"/>
              </a:spcAft>
              <a:buNone/>
            </a:pPr>
            <a:r>
              <a:rPr lang="en" sz="1200" b="1">
                <a:solidFill>
                  <a:schemeClr val="lt1"/>
                </a:solidFill>
                <a:latin typeface="Amaranth"/>
                <a:ea typeface="Amaranth"/>
                <a:cs typeface="Amaranth"/>
                <a:sym typeface="Amaranth"/>
              </a:rPr>
              <a:t>Engineering</a:t>
            </a:r>
            <a:endParaRPr sz="1200" b="1">
              <a:solidFill>
                <a:schemeClr val="lt1"/>
              </a:solidFill>
              <a:latin typeface="Amaranth"/>
              <a:ea typeface="Amaranth"/>
              <a:cs typeface="Amaranth"/>
              <a:sym typeface="Amaranth"/>
            </a:endParaRPr>
          </a:p>
        </p:txBody>
      </p:sp>
      <p:sp>
        <p:nvSpPr>
          <p:cNvPr id="49" name="Google Shape;1127;p47">
            <a:extLst>
              <a:ext uri="{FF2B5EF4-FFF2-40B4-BE49-F238E27FC236}">
                <a16:creationId xmlns:a16="http://schemas.microsoft.com/office/drawing/2014/main" id="{67956407-E080-3CE2-A2C4-CB605C8A05EE}"/>
              </a:ext>
            </a:extLst>
          </p:cNvPr>
          <p:cNvSpPr txBox="1"/>
          <p:nvPr/>
        </p:nvSpPr>
        <p:spPr>
          <a:xfrm>
            <a:off x="6808618" y="1085859"/>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Evaluation</a:t>
            </a:r>
            <a:endParaRPr>
              <a:sym typeface="Amaranth"/>
            </a:endParaRPr>
          </a:p>
        </p:txBody>
      </p:sp>
      <p:sp>
        <p:nvSpPr>
          <p:cNvPr id="646" name="Rectangle 645">
            <a:extLst>
              <a:ext uri="{FF2B5EF4-FFF2-40B4-BE49-F238E27FC236}">
                <a16:creationId xmlns:a16="http://schemas.microsoft.com/office/drawing/2014/main" id="{65C7B3D9-BC3F-12DB-3493-CA454DABE792}"/>
              </a:ext>
            </a:extLst>
          </p:cNvPr>
          <p:cNvSpPr/>
          <p:nvPr/>
        </p:nvSpPr>
        <p:spPr>
          <a:xfrm>
            <a:off x="2861267" y="1942173"/>
            <a:ext cx="1673805" cy="1277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Split data into </a:t>
            </a:r>
            <a:r>
              <a:rPr lang="fr-FR" sz="1000">
                <a:solidFill>
                  <a:schemeClr val="tx1"/>
                </a:solidFill>
              </a:rPr>
              <a:t>train and test set on 80/20 ratio</a:t>
            </a:r>
          </a:p>
          <a:p>
            <a:endParaRPr lang="fr-FR" sz="1000">
              <a:solidFill>
                <a:schemeClr val="tx1"/>
              </a:solidFill>
            </a:endParaRPr>
          </a:p>
          <a:p>
            <a:r>
              <a:rPr lang="en-US" sz="1000">
                <a:solidFill>
                  <a:schemeClr val="tx1"/>
                </a:solidFill>
              </a:rPr>
              <a:t>One-Hot Encoding for Categorical Variables</a:t>
            </a:r>
          </a:p>
          <a:p>
            <a:endParaRPr lang="en-US" sz="1000">
              <a:solidFill>
                <a:schemeClr val="tx1"/>
              </a:solidFill>
            </a:endParaRPr>
          </a:p>
          <a:p>
            <a:r>
              <a:rPr lang="en-US" sz="1000">
                <a:solidFill>
                  <a:schemeClr val="tx1"/>
                </a:solidFill>
              </a:rPr>
              <a:t>Scaling with MinMax Scaler</a:t>
            </a:r>
          </a:p>
        </p:txBody>
      </p:sp>
      <p:sp>
        <p:nvSpPr>
          <p:cNvPr id="647" name="Rectangle 646">
            <a:extLst>
              <a:ext uri="{FF2B5EF4-FFF2-40B4-BE49-F238E27FC236}">
                <a16:creationId xmlns:a16="http://schemas.microsoft.com/office/drawing/2014/main" id="{69C625BF-9831-C469-D52A-9CA7E4047318}"/>
              </a:ext>
            </a:extLst>
          </p:cNvPr>
          <p:cNvSpPr/>
          <p:nvPr/>
        </p:nvSpPr>
        <p:spPr>
          <a:xfrm>
            <a:off x="4571999" y="1878561"/>
            <a:ext cx="2099662" cy="11648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Added high performance classifier</a:t>
            </a:r>
            <a:r>
              <a:rPr lang="en-SG" sz="1000" b="1">
                <a:solidFill>
                  <a:schemeClr val="tx1"/>
                </a:solidFill>
              </a:rPr>
              <a:t> </a:t>
            </a:r>
            <a:r>
              <a:rPr lang="en-SG" sz="1000" b="1" err="1">
                <a:solidFill>
                  <a:schemeClr val="tx1"/>
                </a:solidFill>
              </a:rPr>
              <a:t>XGBoost</a:t>
            </a:r>
            <a:r>
              <a:rPr lang="en-SG" sz="1000" b="1">
                <a:solidFill>
                  <a:schemeClr val="tx1"/>
                </a:solidFill>
              </a:rPr>
              <a:t> </a:t>
            </a:r>
            <a:r>
              <a:rPr lang="en-SG" sz="1000">
                <a:solidFill>
                  <a:schemeClr val="tx1"/>
                </a:solidFill>
              </a:rPr>
              <a:t>based on literature</a:t>
            </a:r>
          </a:p>
          <a:p>
            <a:endParaRPr lang="en-SG" sz="1000">
              <a:solidFill>
                <a:schemeClr val="tx1"/>
              </a:solidFill>
            </a:endParaRPr>
          </a:p>
          <a:p>
            <a:r>
              <a:rPr lang="en" sz="1000">
                <a:solidFill>
                  <a:schemeClr val="tx1"/>
                </a:solidFill>
                <a:latin typeface="Alegreya Sans" panose="020B0604020202020204" charset="0"/>
                <a:ea typeface="Roboto"/>
                <a:cs typeface="Roboto"/>
                <a:sym typeface="Roboto"/>
              </a:rPr>
              <a:t>Performed model fitting on variations of the train sets</a:t>
            </a:r>
          </a:p>
          <a:p>
            <a:endParaRPr lang="en" sz="1000">
              <a:solidFill>
                <a:schemeClr val="tx1"/>
              </a:solidFill>
              <a:latin typeface="Alegreya Sans" panose="020B0604020202020204" charset="0"/>
              <a:ea typeface="Roboto"/>
              <a:cs typeface="Roboto"/>
              <a:sym typeface="Roboto"/>
            </a:endParaRPr>
          </a:p>
          <a:p>
            <a:r>
              <a:rPr lang="en" sz="1000">
                <a:solidFill>
                  <a:schemeClr val="tx1"/>
                </a:solidFill>
                <a:latin typeface="Alegreya Sans" panose="020B0604020202020204" charset="0"/>
                <a:ea typeface="Roboto"/>
                <a:cs typeface="Roboto"/>
                <a:sym typeface="Roboto"/>
              </a:rPr>
              <a:t>Performed 5-fold cross-validation to find best hyperparameters using GridSearchCV</a:t>
            </a:r>
          </a:p>
          <a:p>
            <a:endParaRPr lang="en-US" sz="1000">
              <a:solidFill>
                <a:schemeClr val="tx1"/>
              </a:solidFill>
            </a:endParaRPr>
          </a:p>
          <a:p>
            <a:r>
              <a:rPr lang="en-SG" sz="1000">
                <a:solidFill>
                  <a:schemeClr val="tx1"/>
                </a:solidFill>
              </a:rPr>
              <a:t> </a:t>
            </a:r>
          </a:p>
        </p:txBody>
      </p:sp>
      <p:sp>
        <p:nvSpPr>
          <p:cNvPr id="648" name="Rectangle 647">
            <a:extLst>
              <a:ext uri="{FF2B5EF4-FFF2-40B4-BE49-F238E27FC236}">
                <a16:creationId xmlns:a16="http://schemas.microsoft.com/office/drawing/2014/main" id="{A3159F89-1AC4-E0A2-2F99-FFD53A571C4D}"/>
              </a:ext>
            </a:extLst>
          </p:cNvPr>
          <p:cNvSpPr/>
          <p:nvPr/>
        </p:nvSpPr>
        <p:spPr>
          <a:xfrm>
            <a:off x="6631411" y="1878560"/>
            <a:ext cx="1951328" cy="670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Compared model performance using the chosen evaluation metrics</a:t>
            </a:r>
          </a:p>
          <a:p>
            <a:endParaRPr lang="en-SG" sz="1000">
              <a:solidFill>
                <a:schemeClr val="tx1"/>
              </a:solidFill>
            </a:endParaRPr>
          </a:p>
        </p:txBody>
      </p:sp>
      <p:graphicFrame>
        <p:nvGraphicFramePr>
          <p:cNvPr id="2" name="Table 1">
            <a:extLst>
              <a:ext uri="{FF2B5EF4-FFF2-40B4-BE49-F238E27FC236}">
                <a16:creationId xmlns:a16="http://schemas.microsoft.com/office/drawing/2014/main" id="{4C257F42-0377-5CCE-41C6-64C09C3CA0A3}"/>
              </a:ext>
            </a:extLst>
          </p:cNvPr>
          <p:cNvGraphicFramePr>
            <a:graphicFrameLocks noGrp="1"/>
          </p:cNvGraphicFramePr>
          <p:nvPr>
            <p:extLst>
              <p:ext uri="{D42A27DB-BD31-4B8C-83A1-F6EECF244321}">
                <p14:modId xmlns:p14="http://schemas.microsoft.com/office/powerpoint/2010/main" val="17851050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graphicFrame>
        <p:nvGraphicFramePr>
          <p:cNvPr id="9" name="Table 643">
            <a:extLst>
              <a:ext uri="{FF2B5EF4-FFF2-40B4-BE49-F238E27FC236}">
                <a16:creationId xmlns:a16="http://schemas.microsoft.com/office/drawing/2014/main" id="{F03D593D-EFC1-139E-741C-6BF2FA7CCC2A}"/>
              </a:ext>
            </a:extLst>
          </p:cNvPr>
          <p:cNvGraphicFramePr>
            <a:graphicFrameLocks noGrp="1"/>
          </p:cNvGraphicFramePr>
          <p:nvPr>
            <p:extLst>
              <p:ext uri="{D42A27DB-BD31-4B8C-83A1-F6EECF244321}">
                <p14:modId xmlns:p14="http://schemas.microsoft.com/office/powerpoint/2010/main" val="1324282924"/>
              </p:ext>
            </p:extLst>
          </p:nvPr>
        </p:nvGraphicFramePr>
        <p:xfrm>
          <a:off x="757837" y="3746868"/>
          <a:ext cx="7628325" cy="1097280"/>
        </p:xfrm>
        <a:graphic>
          <a:graphicData uri="http://schemas.openxmlformats.org/drawingml/2006/table">
            <a:tbl>
              <a:tblPr firstRow="1" bandRow="1">
                <a:tableStyleId>{D1FEE5DC-711E-4C37-8FEF-4D292C210767}</a:tableStyleId>
              </a:tblPr>
              <a:tblGrid>
                <a:gridCol w="2542775">
                  <a:extLst>
                    <a:ext uri="{9D8B030D-6E8A-4147-A177-3AD203B41FA5}">
                      <a16:colId xmlns:a16="http://schemas.microsoft.com/office/drawing/2014/main" val="3472145069"/>
                    </a:ext>
                  </a:extLst>
                </a:gridCol>
                <a:gridCol w="2542775">
                  <a:extLst>
                    <a:ext uri="{9D8B030D-6E8A-4147-A177-3AD203B41FA5}">
                      <a16:colId xmlns:a16="http://schemas.microsoft.com/office/drawing/2014/main" val="4153448786"/>
                    </a:ext>
                  </a:extLst>
                </a:gridCol>
                <a:gridCol w="2542775">
                  <a:extLst>
                    <a:ext uri="{9D8B030D-6E8A-4147-A177-3AD203B41FA5}">
                      <a16:colId xmlns:a16="http://schemas.microsoft.com/office/drawing/2014/main" val="2309477574"/>
                    </a:ext>
                  </a:extLst>
                </a:gridCol>
              </a:tblGrid>
              <a:tr h="1010485">
                <a:tc>
                  <a:txBody>
                    <a:bodyPr/>
                    <a:lstStyle/>
                    <a:p>
                      <a:r>
                        <a:rPr lang="en-SG"/>
                        <a:t>      Experimented with:</a:t>
                      </a:r>
                    </a:p>
                    <a:p>
                      <a:endParaRPr lang="en-SG"/>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i="0" u="none" strike="noStrike" cap="none">
                          <a:solidFill>
                            <a:schemeClr val="tx1"/>
                          </a:solidFill>
                          <a:latin typeface="Arial"/>
                          <a:ea typeface="Arial"/>
                          <a:cs typeface="Arial"/>
                          <a:sym typeface="Arial"/>
                        </a:rPr>
                        <a:t>Imputation vs Dropping NaN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000" b="0" i="0" u="none" strike="noStrike" cap="none">
                          <a:solidFill>
                            <a:schemeClr val="tx1"/>
                          </a:solidFill>
                          <a:latin typeface="Arial"/>
                          <a:cs typeface="Arial"/>
                          <a:sym typeface="Arial"/>
                        </a:rPr>
                        <a:t>Imputation yielded slightly better results</a:t>
                      </a:r>
                      <a:endParaRPr lang="en-SG" sz="1000" b="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600" b="1" i="0" u="none" strike="noStrike" cap="none">
                        <a:solidFill>
                          <a:schemeClr val="tx1"/>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000" b="1" i="0" u="none" strike="noStrike" cap="none">
                        <a:solidFill>
                          <a:schemeClr val="tx1"/>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i="0" u="none" strike="noStrike" cap="none">
                          <a:solidFill>
                            <a:schemeClr val="tx1"/>
                          </a:solidFill>
                          <a:latin typeface="Arial"/>
                          <a:ea typeface="Arial"/>
                          <a:cs typeface="Arial"/>
                          <a:sym typeface="Arial"/>
                        </a:rPr>
                        <a:t>Scaling and Binning</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000" b="0" i="0" u="none" strike="noStrike" cap="none">
                          <a:solidFill>
                            <a:schemeClr val="tx1"/>
                          </a:solidFill>
                          <a:latin typeface="Arial"/>
                          <a:ea typeface="Arial"/>
                          <a:cs typeface="Arial"/>
                          <a:sym typeface="Arial"/>
                        </a:rPr>
                        <a:t>Binning of intime_ed, outtime_ed and Age yielded insignificant differences. Same for Scaling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1" i="0" u="none" strike="noStrike" cap="none">
                        <a:solidFill>
                          <a:schemeClr val="tx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000" b="1" i="0" u="none" strike="noStrike" cap="none">
                        <a:solidFill>
                          <a:schemeClr val="tx1"/>
                        </a:solidFill>
                        <a:latin typeface="+mn-lt"/>
                        <a:ea typeface="+mn-ea"/>
                        <a:cs typeface="+mn-cs"/>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i="0" u="none" strike="noStrike" cap="none">
                          <a:solidFill>
                            <a:schemeClr val="tx1"/>
                          </a:solidFill>
                          <a:latin typeface="+mn-lt"/>
                          <a:ea typeface="+mn-ea"/>
                          <a:cs typeface="+mn-cs"/>
                          <a:sym typeface="Arial"/>
                        </a:rPr>
                        <a:t>SMOTE and under-sampling</a:t>
                      </a:r>
                      <a:endParaRPr lang="en-SG" sz="1000" b="1" i="0" u="none" strike="noStrike" cap="none">
                        <a:solidFill>
                          <a:schemeClr val="tx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000" b="0" i="0" u="none" strike="noStrike" cap="none">
                          <a:solidFill>
                            <a:schemeClr val="tx1"/>
                          </a:solidFill>
                          <a:latin typeface="+mn-lt"/>
                          <a:ea typeface="+mn-ea"/>
                          <a:cs typeface="+mn-cs"/>
                          <a:sym typeface="Arial"/>
                        </a:rPr>
                        <a:t>SMOTE and under-sampling also resulted in insignificant differences</a:t>
                      </a:r>
                      <a:endParaRPr lang="en-US" sz="1000" b="0" i="0" u="none" strike="noStrike" cap="none">
                        <a:solidFill>
                          <a:schemeClr val="tx1"/>
                        </a:solidFill>
                        <a:latin typeface="+mn-lt"/>
                        <a:ea typeface="+mn-ea"/>
                        <a:cs typeface="+mn-cs"/>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7537892"/>
                  </a:ext>
                </a:extLst>
              </a:tr>
            </a:tbl>
          </a:graphicData>
        </a:graphic>
      </p:graphicFrame>
      <p:pic>
        <p:nvPicPr>
          <p:cNvPr id="10" name="Graphic 9" descr="Test tubes with solid fill">
            <a:extLst>
              <a:ext uri="{FF2B5EF4-FFF2-40B4-BE49-F238E27FC236}">
                <a16:creationId xmlns:a16="http://schemas.microsoft.com/office/drawing/2014/main" id="{AFFADB07-EAAA-8C31-9844-86D685391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100" y="3784968"/>
            <a:ext cx="241925" cy="241925"/>
          </a:xfrm>
          <a:prstGeom prst="rect">
            <a:avLst/>
          </a:prstGeom>
        </p:spPr>
      </p:pic>
      <p:sp>
        <p:nvSpPr>
          <p:cNvPr id="11" name="TextBox 10">
            <a:extLst>
              <a:ext uri="{FF2B5EF4-FFF2-40B4-BE49-F238E27FC236}">
                <a16:creationId xmlns:a16="http://schemas.microsoft.com/office/drawing/2014/main" id="{F50E6A59-068A-E678-D84D-1D957DFFD10A}"/>
              </a:ext>
            </a:extLst>
          </p:cNvPr>
          <p:cNvSpPr txBox="1"/>
          <p:nvPr/>
        </p:nvSpPr>
        <p:spPr>
          <a:xfrm>
            <a:off x="966019" y="4832843"/>
            <a:ext cx="7192990" cy="246221"/>
          </a:xfrm>
          <a:prstGeom prst="rect">
            <a:avLst/>
          </a:prstGeom>
          <a:noFill/>
        </p:spPr>
        <p:txBody>
          <a:bodyPr wrap="square" rtlCol="0">
            <a:spAutoFit/>
          </a:bodyPr>
          <a:lstStyle/>
          <a:p>
            <a:pPr algn="ctr"/>
            <a:r>
              <a:rPr lang="en-US" sz="1000">
                <a:latin typeface="Oxygen" panose="02000503000000000000" pitchFamily="2" charset="0"/>
              </a:rPr>
              <a:t>Ensembles were not experimented with due to time limitations, despite the literature suggesting their superiority.</a:t>
            </a:r>
            <a:endParaRPr lang="en-SG" sz="1000">
              <a:latin typeface="Oxygen" panose="02000503000000000000" pitchFamily="2" charset="0"/>
            </a:endParaRPr>
          </a:p>
        </p:txBody>
      </p:sp>
      <p:sp>
        <p:nvSpPr>
          <p:cNvPr id="16" name="Arrow: Curved Down 15">
            <a:extLst>
              <a:ext uri="{FF2B5EF4-FFF2-40B4-BE49-F238E27FC236}">
                <a16:creationId xmlns:a16="http://schemas.microsoft.com/office/drawing/2014/main" id="{788A98ED-3C0E-8FFB-4815-C74C0E4D7E38}"/>
              </a:ext>
            </a:extLst>
          </p:cNvPr>
          <p:cNvSpPr/>
          <p:nvPr/>
        </p:nvSpPr>
        <p:spPr>
          <a:xfrm flipV="1">
            <a:off x="2379031" y="1565920"/>
            <a:ext cx="2452682" cy="36748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 name="TextBox 20">
            <a:extLst>
              <a:ext uri="{FF2B5EF4-FFF2-40B4-BE49-F238E27FC236}">
                <a16:creationId xmlns:a16="http://schemas.microsoft.com/office/drawing/2014/main" id="{F270F177-CE2C-2542-C2B6-EFDCD27CBF47}"/>
              </a:ext>
            </a:extLst>
          </p:cNvPr>
          <p:cNvSpPr txBox="1"/>
          <p:nvPr/>
        </p:nvSpPr>
        <p:spPr>
          <a:xfrm>
            <a:off x="3196104" y="652950"/>
            <a:ext cx="818535" cy="246221"/>
          </a:xfrm>
          <a:prstGeom prst="rect">
            <a:avLst/>
          </a:prstGeom>
          <a:noFill/>
        </p:spPr>
        <p:txBody>
          <a:bodyPr wrap="square" rtlCol="0">
            <a:spAutoFit/>
          </a:bodyPr>
          <a:lstStyle/>
          <a:p>
            <a:pPr algn="ctr"/>
            <a:r>
              <a:rPr lang="en-SG" sz="1000"/>
              <a:t>Iterative</a:t>
            </a:r>
          </a:p>
        </p:txBody>
      </p:sp>
      <p:sp>
        <p:nvSpPr>
          <p:cNvPr id="29" name="Arrow: Curved Down 28">
            <a:extLst>
              <a:ext uri="{FF2B5EF4-FFF2-40B4-BE49-F238E27FC236}">
                <a16:creationId xmlns:a16="http://schemas.microsoft.com/office/drawing/2014/main" id="{DF37F688-A710-C4F5-9306-0AFF28786416}"/>
              </a:ext>
            </a:extLst>
          </p:cNvPr>
          <p:cNvSpPr/>
          <p:nvPr/>
        </p:nvSpPr>
        <p:spPr>
          <a:xfrm flipH="1">
            <a:off x="2335383" y="884040"/>
            <a:ext cx="2452682" cy="36748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15692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14" name="Google Shape;914;p41"/>
          <p:cNvGrpSpPr/>
          <p:nvPr/>
        </p:nvGrpSpPr>
        <p:grpSpPr>
          <a:xfrm>
            <a:off x="6236478" y="3505002"/>
            <a:ext cx="429508" cy="491738"/>
            <a:chOff x="1376094" y="1986883"/>
            <a:chExt cx="443523" cy="507784"/>
          </a:xfrm>
        </p:grpSpPr>
        <p:sp>
          <p:nvSpPr>
            <p:cNvPr id="915" name="Google Shape;915;p41"/>
            <p:cNvSpPr/>
            <p:nvPr/>
          </p:nvSpPr>
          <p:spPr>
            <a:xfrm>
              <a:off x="1376094" y="1986883"/>
              <a:ext cx="443523" cy="507784"/>
            </a:xfrm>
            <a:custGeom>
              <a:avLst/>
              <a:gdLst/>
              <a:ahLst/>
              <a:cxnLst/>
              <a:rect l="l" t="t" r="r" b="b"/>
              <a:pathLst>
                <a:path w="9359" h="10715" extrusionOk="0">
                  <a:moveTo>
                    <a:pt x="4595" y="1008"/>
                  </a:moveTo>
                  <a:cubicBezTo>
                    <a:pt x="4559" y="1124"/>
                    <a:pt x="4541" y="1249"/>
                    <a:pt x="4541" y="1374"/>
                  </a:cubicBezTo>
                  <a:cubicBezTo>
                    <a:pt x="4541" y="1499"/>
                    <a:pt x="4559" y="1624"/>
                    <a:pt x="4595" y="1740"/>
                  </a:cubicBezTo>
                  <a:lnTo>
                    <a:pt x="4122" y="1740"/>
                  </a:lnTo>
                  <a:lnTo>
                    <a:pt x="4122" y="1008"/>
                  </a:lnTo>
                  <a:close/>
                  <a:moveTo>
                    <a:pt x="5745" y="482"/>
                  </a:moveTo>
                  <a:cubicBezTo>
                    <a:pt x="6227" y="482"/>
                    <a:pt x="6629" y="874"/>
                    <a:pt x="6629" y="1365"/>
                  </a:cubicBezTo>
                  <a:cubicBezTo>
                    <a:pt x="6629" y="1856"/>
                    <a:pt x="6227" y="2248"/>
                    <a:pt x="5745" y="2248"/>
                  </a:cubicBezTo>
                  <a:cubicBezTo>
                    <a:pt x="5255" y="2248"/>
                    <a:pt x="4862" y="1856"/>
                    <a:pt x="4862" y="1365"/>
                  </a:cubicBezTo>
                  <a:cubicBezTo>
                    <a:pt x="4862" y="874"/>
                    <a:pt x="5255" y="482"/>
                    <a:pt x="5745" y="482"/>
                  </a:cubicBezTo>
                  <a:close/>
                  <a:moveTo>
                    <a:pt x="6111" y="2498"/>
                  </a:moveTo>
                  <a:lnTo>
                    <a:pt x="6111" y="2935"/>
                  </a:lnTo>
                  <a:lnTo>
                    <a:pt x="5380" y="2935"/>
                  </a:lnTo>
                  <a:lnTo>
                    <a:pt x="5380" y="2498"/>
                  </a:lnTo>
                  <a:cubicBezTo>
                    <a:pt x="5496" y="2534"/>
                    <a:pt x="5612" y="2552"/>
                    <a:pt x="5745" y="2552"/>
                  </a:cubicBezTo>
                  <a:cubicBezTo>
                    <a:pt x="5870" y="2552"/>
                    <a:pt x="5995" y="2534"/>
                    <a:pt x="6111" y="2498"/>
                  </a:cubicBezTo>
                  <a:close/>
                  <a:moveTo>
                    <a:pt x="6111" y="7592"/>
                  </a:moveTo>
                  <a:lnTo>
                    <a:pt x="6111" y="7976"/>
                  </a:lnTo>
                  <a:lnTo>
                    <a:pt x="5380" y="7976"/>
                  </a:lnTo>
                  <a:lnTo>
                    <a:pt x="5380" y="7592"/>
                  </a:lnTo>
                  <a:close/>
                  <a:moveTo>
                    <a:pt x="6620" y="8288"/>
                  </a:moveTo>
                  <a:cubicBezTo>
                    <a:pt x="6629" y="8288"/>
                    <a:pt x="6629" y="8288"/>
                    <a:pt x="6629" y="8297"/>
                  </a:cubicBezTo>
                  <a:lnTo>
                    <a:pt x="6629" y="8663"/>
                  </a:lnTo>
                  <a:lnTo>
                    <a:pt x="4871" y="8663"/>
                  </a:lnTo>
                  <a:lnTo>
                    <a:pt x="4871" y="8297"/>
                  </a:lnTo>
                  <a:cubicBezTo>
                    <a:pt x="4871" y="8288"/>
                    <a:pt x="4880" y="8288"/>
                    <a:pt x="4889" y="8288"/>
                  </a:cubicBezTo>
                  <a:close/>
                  <a:moveTo>
                    <a:pt x="6736" y="8975"/>
                  </a:moveTo>
                  <a:lnTo>
                    <a:pt x="7440" y="9448"/>
                  </a:lnTo>
                  <a:cubicBezTo>
                    <a:pt x="7655" y="9590"/>
                    <a:pt x="7887" y="9688"/>
                    <a:pt x="8136" y="9751"/>
                  </a:cubicBezTo>
                  <a:lnTo>
                    <a:pt x="9011" y="9974"/>
                  </a:lnTo>
                  <a:lnTo>
                    <a:pt x="9019" y="9974"/>
                  </a:lnTo>
                  <a:cubicBezTo>
                    <a:pt x="9019" y="9983"/>
                    <a:pt x="9019" y="9983"/>
                    <a:pt x="9019" y="9992"/>
                  </a:cubicBezTo>
                  <a:lnTo>
                    <a:pt x="8966" y="10215"/>
                  </a:lnTo>
                  <a:cubicBezTo>
                    <a:pt x="8939" y="10322"/>
                    <a:pt x="8841" y="10402"/>
                    <a:pt x="8725" y="10402"/>
                  </a:cubicBezTo>
                  <a:lnTo>
                    <a:pt x="4943" y="10402"/>
                  </a:lnTo>
                  <a:cubicBezTo>
                    <a:pt x="4675" y="10402"/>
                    <a:pt x="4452" y="10206"/>
                    <a:pt x="4407" y="9947"/>
                  </a:cubicBezTo>
                  <a:lnTo>
                    <a:pt x="4381" y="9778"/>
                  </a:lnTo>
                  <a:cubicBezTo>
                    <a:pt x="4354" y="9635"/>
                    <a:pt x="4398" y="9483"/>
                    <a:pt x="4479" y="9367"/>
                  </a:cubicBezTo>
                  <a:lnTo>
                    <a:pt x="4773" y="8975"/>
                  </a:lnTo>
                  <a:close/>
                  <a:moveTo>
                    <a:pt x="170" y="0"/>
                  </a:moveTo>
                  <a:cubicBezTo>
                    <a:pt x="72" y="0"/>
                    <a:pt x="0" y="81"/>
                    <a:pt x="0" y="170"/>
                  </a:cubicBezTo>
                  <a:lnTo>
                    <a:pt x="0" y="1196"/>
                  </a:lnTo>
                  <a:cubicBezTo>
                    <a:pt x="0" y="1205"/>
                    <a:pt x="0" y="1213"/>
                    <a:pt x="9" y="1213"/>
                  </a:cubicBezTo>
                  <a:cubicBezTo>
                    <a:pt x="57" y="1265"/>
                    <a:pt x="110" y="1286"/>
                    <a:pt x="158" y="1286"/>
                  </a:cubicBezTo>
                  <a:cubicBezTo>
                    <a:pt x="243" y="1286"/>
                    <a:pt x="313" y="1219"/>
                    <a:pt x="313" y="1133"/>
                  </a:cubicBezTo>
                  <a:lnTo>
                    <a:pt x="313" y="420"/>
                  </a:lnTo>
                  <a:cubicBezTo>
                    <a:pt x="313" y="366"/>
                    <a:pt x="357" y="312"/>
                    <a:pt x="420" y="312"/>
                  </a:cubicBezTo>
                  <a:lnTo>
                    <a:pt x="3471" y="312"/>
                  </a:lnTo>
                  <a:cubicBezTo>
                    <a:pt x="3658" y="312"/>
                    <a:pt x="3810" y="473"/>
                    <a:pt x="3810" y="660"/>
                  </a:cubicBezTo>
                  <a:lnTo>
                    <a:pt x="3810" y="2088"/>
                  </a:lnTo>
                  <a:cubicBezTo>
                    <a:pt x="3810" y="2703"/>
                    <a:pt x="3372" y="3212"/>
                    <a:pt x="2766" y="3301"/>
                  </a:cubicBezTo>
                  <a:lnTo>
                    <a:pt x="928" y="3586"/>
                  </a:lnTo>
                  <a:cubicBezTo>
                    <a:pt x="900" y="3592"/>
                    <a:pt x="871" y="3594"/>
                    <a:pt x="842" y="3594"/>
                  </a:cubicBezTo>
                  <a:cubicBezTo>
                    <a:pt x="672" y="3594"/>
                    <a:pt x="501" y="3506"/>
                    <a:pt x="402" y="3346"/>
                  </a:cubicBezTo>
                  <a:cubicBezTo>
                    <a:pt x="339" y="3256"/>
                    <a:pt x="313" y="3158"/>
                    <a:pt x="313" y="3051"/>
                  </a:cubicBezTo>
                  <a:lnTo>
                    <a:pt x="313" y="1865"/>
                  </a:lnTo>
                  <a:cubicBezTo>
                    <a:pt x="313" y="1784"/>
                    <a:pt x="259" y="1713"/>
                    <a:pt x="179" y="1704"/>
                  </a:cubicBezTo>
                  <a:cubicBezTo>
                    <a:pt x="169" y="1702"/>
                    <a:pt x="160" y="1702"/>
                    <a:pt x="151" y="1702"/>
                  </a:cubicBezTo>
                  <a:cubicBezTo>
                    <a:pt x="66" y="1702"/>
                    <a:pt x="0" y="1775"/>
                    <a:pt x="0" y="1856"/>
                  </a:cubicBezTo>
                  <a:lnTo>
                    <a:pt x="0" y="3051"/>
                  </a:lnTo>
                  <a:cubicBezTo>
                    <a:pt x="0" y="3301"/>
                    <a:pt x="107" y="3533"/>
                    <a:pt x="295" y="3694"/>
                  </a:cubicBezTo>
                  <a:cubicBezTo>
                    <a:pt x="455" y="3827"/>
                    <a:pt x="652" y="3899"/>
                    <a:pt x="848" y="3899"/>
                  </a:cubicBezTo>
                  <a:cubicBezTo>
                    <a:pt x="892" y="3899"/>
                    <a:pt x="937" y="3899"/>
                    <a:pt x="982" y="3890"/>
                  </a:cubicBezTo>
                  <a:lnTo>
                    <a:pt x="2819" y="3604"/>
                  </a:lnTo>
                  <a:cubicBezTo>
                    <a:pt x="3176" y="3551"/>
                    <a:pt x="3506" y="3363"/>
                    <a:pt x="3747" y="3087"/>
                  </a:cubicBezTo>
                  <a:cubicBezTo>
                    <a:pt x="3988" y="2810"/>
                    <a:pt x="4122" y="2453"/>
                    <a:pt x="4122" y="2079"/>
                  </a:cubicBezTo>
                  <a:lnTo>
                    <a:pt x="4122" y="2034"/>
                  </a:lnTo>
                  <a:lnTo>
                    <a:pt x="4755" y="2034"/>
                  </a:lnTo>
                  <a:cubicBezTo>
                    <a:pt x="4836" y="2150"/>
                    <a:pt x="4943" y="2257"/>
                    <a:pt x="5059" y="2338"/>
                  </a:cubicBezTo>
                  <a:lnTo>
                    <a:pt x="5059" y="2962"/>
                  </a:lnTo>
                  <a:cubicBezTo>
                    <a:pt x="4746" y="3042"/>
                    <a:pt x="4488" y="3301"/>
                    <a:pt x="4407" y="3631"/>
                  </a:cubicBezTo>
                  <a:cubicBezTo>
                    <a:pt x="4265" y="4184"/>
                    <a:pt x="4247" y="4755"/>
                    <a:pt x="4345" y="5317"/>
                  </a:cubicBezTo>
                  <a:lnTo>
                    <a:pt x="4470" y="6031"/>
                  </a:lnTo>
                  <a:cubicBezTo>
                    <a:pt x="4488" y="6111"/>
                    <a:pt x="4550" y="6174"/>
                    <a:pt x="4630" y="6174"/>
                  </a:cubicBezTo>
                  <a:cubicBezTo>
                    <a:pt x="4728" y="6165"/>
                    <a:pt x="4800" y="6075"/>
                    <a:pt x="4782" y="5986"/>
                  </a:cubicBezTo>
                  <a:lnTo>
                    <a:pt x="4648" y="5264"/>
                  </a:lnTo>
                  <a:cubicBezTo>
                    <a:pt x="4559" y="4746"/>
                    <a:pt x="4577" y="4220"/>
                    <a:pt x="4711" y="3702"/>
                  </a:cubicBezTo>
                  <a:cubicBezTo>
                    <a:pt x="4773" y="3435"/>
                    <a:pt x="5023" y="3247"/>
                    <a:pt x="5299" y="3247"/>
                  </a:cubicBezTo>
                  <a:lnTo>
                    <a:pt x="5995" y="3247"/>
                  </a:lnTo>
                  <a:cubicBezTo>
                    <a:pt x="6263" y="3247"/>
                    <a:pt x="6504" y="3417"/>
                    <a:pt x="6584" y="3667"/>
                  </a:cubicBezTo>
                  <a:cubicBezTo>
                    <a:pt x="6611" y="3738"/>
                    <a:pt x="6620" y="3818"/>
                    <a:pt x="6620" y="3890"/>
                  </a:cubicBezTo>
                  <a:lnTo>
                    <a:pt x="6468" y="7083"/>
                  </a:lnTo>
                  <a:cubicBezTo>
                    <a:pt x="6459" y="7182"/>
                    <a:pt x="6379" y="7262"/>
                    <a:pt x="6272" y="7262"/>
                  </a:cubicBezTo>
                  <a:lnTo>
                    <a:pt x="5166" y="7262"/>
                  </a:lnTo>
                  <a:cubicBezTo>
                    <a:pt x="5067" y="7262"/>
                    <a:pt x="4996" y="7191"/>
                    <a:pt x="4978" y="7101"/>
                  </a:cubicBezTo>
                  <a:lnTo>
                    <a:pt x="4907" y="6718"/>
                  </a:lnTo>
                  <a:cubicBezTo>
                    <a:pt x="4899" y="6640"/>
                    <a:pt x="4830" y="6589"/>
                    <a:pt x="4760" y="6589"/>
                  </a:cubicBezTo>
                  <a:cubicBezTo>
                    <a:pt x="4749" y="6589"/>
                    <a:pt x="4739" y="6591"/>
                    <a:pt x="4728" y="6593"/>
                  </a:cubicBezTo>
                  <a:cubicBezTo>
                    <a:pt x="4639" y="6602"/>
                    <a:pt x="4586" y="6682"/>
                    <a:pt x="4604" y="6771"/>
                  </a:cubicBezTo>
                  <a:lnTo>
                    <a:pt x="4666" y="7155"/>
                  </a:lnTo>
                  <a:cubicBezTo>
                    <a:pt x="4702" y="7369"/>
                    <a:pt x="4862" y="7521"/>
                    <a:pt x="5059" y="7565"/>
                  </a:cubicBezTo>
                  <a:lnTo>
                    <a:pt x="5059" y="7976"/>
                  </a:lnTo>
                  <a:lnTo>
                    <a:pt x="4862" y="7976"/>
                  </a:lnTo>
                  <a:cubicBezTo>
                    <a:pt x="4684" y="7976"/>
                    <a:pt x="4541" y="8118"/>
                    <a:pt x="4541" y="8297"/>
                  </a:cubicBezTo>
                  <a:lnTo>
                    <a:pt x="4541" y="8770"/>
                  </a:lnTo>
                  <a:lnTo>
                    <a:pt x="4229" y="9180"/>
                  </a:lnTo>
                  <a:cubicBezTo>
                    <a:pt x="4086" y="9367"/>
                    <a:pt x="4033" y="9608"/>
                    <a:pt x="4068" y="9831"/>
                  </a:cubicBezTo>
                  <a:lnTo>
                    <a:pt x="4095" y="10001"/>
                  </a:lnTo>
                  <a:cubicBezTo>
                    <a:pt x="4166" y="10411"/>
                    <a:pt x="4523" y="10714"/>
                    <a:pt x="4934" y="10714"/>
                  </a:cubicBezTo>
                  <a:lnTo>
                    <a:pt x="8743" y="10714"/>
                  </a:lnTo>
                  <a:cubicBezTo>
                    <a:pt x="8993" y="10714"/>
                    <a:pt x="9216" y="10536"/>
                    <a:pt x="9278" y="10286"/>
                  </a:cubicBezTo>
                  <a:lnTo>
                    <a:pt x="9341" y="10072"/>
                  </a:lnTo>
                  <a:cubicBezTo>
                    <a:pt x="9358" y="9983"/>
                    <a:pt x="9350" y="9894"/>
                    <a:pt x="9305" y="9813"/>
                  </a:cubicBezTo>
                  <a:cubicBezTo>
                    <a:pt x="9251" y="9742"/>
                    <a:pt x="9180" y="9688"/>
                    <a:pt x="9100" y="9671"/>
                  </a:cubicBezTo>
                  <a:lnTo>
                    <a:pt x="8226" y="9448"/>
                  </a:lnTo>
                  <a:cubicBezTo>
                    <a:pt x="8011" y="9394"/>
                    <a:pt x="7806" y="9305"/>
                    <a:pt x="7619" y="9189"/>
                  </a:cubicBezTo>
                  <a:lnTo>
                    <a:pt x="6941" y="8734"/>
                  </a:lnTo>
                  <a:lnTo>
                    <a:pt x="6941" y="8297"/>
                  </a:lnTo>
                  <a:cubicBezTo>
                    <a:pt x="6941" y="8118"/>
                    <a:pt x="6798" y="7976"/>
                    <a:pt x="6620" y="7976"/>
                  </a:cubicBezTo>
                  <a:lnTo>
                    <a:pt x="6423" y="7976"/>
                  </a:lnTo>
                  <a:lnTo>
                    <a:pt x="6423" y="7538"/>
                  </a:lnTo>
                  <a:cubicBezTo>
                    <a:pt x="6620" y="7485"/>
                    <a:pt x="6771" y="7307"/>
                    <a:pt x="6780" y="7083"/>
                  </a:cubicBezTo>
                  <a:lnTo>
                    <a:pt x="6932" y="3908"/>
                  </a:lnTo>
                  <a:cubicBezTo>
                    <a:pt x="6941" y="3809"/>
                    <a:pt x="6932" y="3720"/>
                    <a:pt x="6905" y="3631"/>
                  </a:cubicBezTo>
                  <a:cubicBezTo>
                    <a:pt x="6843" y="3363"/>
                    <a:pt x="6655" y="3149"/>
                    <a:pt x="6423" y="3033"/>
                  </a:cubicBezTo>
                  <a:lnTo>
                    <a:pt x="6423" y="2346"/>
                  </a:lnTo>
                  <a:cubicBezTo>
                    <a:pt x="6745" y="2132"/>
                    <a:pt x="6950" y="1758"/>
                    <a:pt x="6941" y="1347"/>
                  </a:cubicBezTo>
                  <a:cubicBezTo>
                    <a:pt x="6932" y="705"/>
                    <a:pt x="6406" y="188"/>
                    <a:pt x="5772" y="179"/>
                  </a:cubicBezTo>
                  <a:cubicBezTo>
                    <a:pt x="5763" y="178"/>
                    <a:pt x="5755" y="178"/>
                    <a:pt x="5746" y="178"/>
                  </a:cubicBezTo>
                  <a:cubicBezTo>
                    <a:pt x="5338" y="178"/>
                    <a:pt x="4983" y="382"/>
                    <a:pt x="4764" y="696"/>
                  </a:cubicBezTo>
                  <a:lnTo>
                    <a:pt x="4140" y="696"/>
                  </a:lnTo>
                  <a:lnTo>
                    <a:pt x="4140" y="660"/>
                  </a:lnTo>
                  <a:cubicBezTo>
                    <a:pt x="4140" y="295"/>
                    <a:pt x="3845" y="0"/>
                    <a:pt x="3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624226" y="2027875"/>
              <a:ext cx="47864" cy="47390"/>
            </a:xfrm>
            <a:custGeom>
              <a:avLst/>
              <a:gdLst/>
              <a:ahLst/>
              <a:cxnLst/>
              <a:rect l="l" t="t" r="r" b="b"/>
              <a:pathLst>
                <a:path w="1010" h="1000" extrusionOk="0">
                  <a:moveTo>
                    <a:pt x="509" y="313"/>
                  </a:moveTo>
                  <a:cubicBezTo>
                    <a:pt x="608" y="313"/>
                    <a:pt x="697" y="393"/>
                    <a:pt x="697" y="500"/>
                  </a:cubicBezTo>
                  <a:cubicBezTo>
                    <a:pt x="697" y="607"/>
                    <a:pt x="608" y="687"/>
                    <a:pt x="509" y="687"/>
                  </a:cubicBezTo>
                  <a:cubicBezTo>
                    <a:pt x="402" y="687"/>
                    <a:pt x="313" y="607"/>
                    <a:pt x="313" y="500"/>
                  </a:cubicBezTo>
                  <a:cubicBezTo>
                    <a:pt x="313" y="393"/>
                    <a:pt x="402" y="313"/>
                    <a:pt x="509" y="313"/>
                  </a:cubicBezTo>
                  <a:close/>
                  <a:moveTo>
                    <a:pt x="509" y="1"/>
                  </a:moveTo>
                  <a:cubicBezTo>
                    <a:pt x="233" y="1"/>
                    <a:pt x="1" y="224"/>
                    <a:pt x="1" y="500"/>
                  </a:cubicBezTo>
                  <a:cubicBezTo>
                    <a:pt x="1" y="777"/>
                    <a:pt x="233" y="1000"/>
                    <a:pt x="509" y="1000"/>
                  </a:cubicBezTo>
                  <a:cubicBezTo>
                    <a:pt x="786" y="1000"/>
                    <a:pt x="1009" y="777"/>
                    <a:pt x="1009" y="500"/>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72DBA64-5345-66D6-D1D1-678E4163F2F4}"/>
              </a:ext>
            </a:extLst>
          </p:cNvPr>
          <p:cNvSpPr>
            <a:spLocks noGrp="1"/>
          </p:cNvSpPr>
          <p:nvPr>
            <p:ph type="sldNum" sz="quarter" idx="10"/>
          </p:nvPr>
        </p:nvSpPr>
        <p:spPr/>
        <p:txBody>
          <a:bodyPr/>
          <a:lstStyle/>
          <a:p>
            <a:fld id="{1DE5B4C0-6C47-4F0C-9897-26248B249E0D}" type="slidenum">
              <a:rPr lang="en-SG" smtClean="0"/>
              <a:t>23</a:t>
            </a:fld>
            <a:endParaRPr lang="en-SG"/>
          </a:p>
        </p:txBody>
      </p:sp>
      <p:sp>
        <p:nvSpPr>
          <p:cNvPr id="14" name="Google Shape;641;p37">
            <a:extLst>
              <a:ext uri="{FF2B5EF4-FFF2-40B4-BE49-F238E27FC236}">
                <a16:creationId xmlns:a16="http://schemas.microsoft.com/office/drawing/2014/main" id="{ED146935-D827-7FE5-E426-F4A3B72FCBAF}"/>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of Dropping vs Imputing </a:t>
            </a:r>
            <a:endParaRPr/>
          </a:p>
        </p:txBody>
      </p:sp>
      <p:pic>
        <p:nvPicPr>
          <p:cNvPr id="12" name="Picture 11">
            <a:extLst>
              <a:ext uri="{FF2B5EF4-FFF2-40B4-BE49-F238E27FC236}">
                <a16:creationId xmlns:a16="http://schemas.microsoft.com/office/drawing/2014/main" id="{2AA7192C-F86A-1A76-A46E-EB43699F1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854" y="1090283"/>
            <a:ext cx="5553423" cy="1029517"/>
          </a:xfrm>
          <a:prstGeom prst="rect">
            <a:avLst/>
          </a:prstGeom>
        </p:spPr>
      </p:pic>
      <p:pic>
        <p:nvPicPr>
          <p:cNvPr id="16" name="Picture 15">
            <a:extLst>
              <a:ext uri="{FF2B5EF4-FFF2-40B4-BE49-F238E27FC236}">
                <a16:creationId xmlns:a16="http://schemas.microsoft.com/office/drawing/2014/main" id="{F3666DBE-23DB-E105-CFF4-2D5723B2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153" y="2362908"/>
            <a:ext cx="5515124" cy="1022417"/>
          </a:xfrm>
          <a:prstGeom prst="rect">
            <a:avLst/>
          </a:prstGeom>
        </p:spPr>
      </p:pic>
      <p:sp>
        <p:nvSpPr>
          <p:cNvPr id="17" name="TextBox 16">
            <a:extLst>
              <a:ext uri="{FF2B5EF4-FFF2-40B4-BE49-F238E27FC236}">
                <a16:creationId xmlns:a16="http://schemas.microsoft.com/office/drawing/2014/main" id="{6287265D-84DF-2C4E-CF7F-C117AC1DBAD1}"/>
              </a:ext>
            </a:extLst>
          </p:cNvPr>
          <p:cNvSpPr txBox="1"/>
          <p:nvPr/>
        </p:nvSpPr>
        <p:spPr>
          <a:xfrm>
            <a:off x="1579854" y="824454"/>
            <a:ext cx="2058597" cy="261610"/>
          </a:xfrm>
          <a:prstGeom prst="rect">
            <a:avLst/>
          </a:prstGeom>
          <a:noFill/>
        </p:spPr>
        <p:txBody>
          <a:bodyPr wrap="square" rtlCol="0">
            <a:spAutoFit/>
          </a:bodyPr>
          <a:lstStyle/>
          <a:p>
            <a:r>
              <a:rPr lang="en-SG" sz="1100" u="sng" err="1"/>
              <a:t>NaN</a:t>
            </a:r>
            <a:r>
              <a:rPr lang="en-SG" sz="1100" u="sng"/>
              <a:t> values dropped</a:t>
            </a:r>
          </a:p>
        </p:txBody>
      </p:sp>
      <p:sp>
        <p:nvSpPr>
          <p:cNvPr id="18" name="TextBox 17">
            <a:extLst>
              <a:ext uri="{FF2B5EF4-FFF2-40B4-BE49-F238E27FC236}">
                <a16:creationId xmlns:a16="http://schemas.microsoft.com/office/drawing/2014/main" id="{7C3E57FA-1624-868D-521F-2C2B97E4FAC2}"/>
              </a:ext>
            </a:extLst>
          </p:cNvPr>
          <p:cNvSpPr txBox="1"/>
          <p:nvPr/>
        </p:nvSpPr>
        <p:spPr>
          <a:xfrm>
            <a:off x="1526394" y="2119800"/>
            <a:ext cx="2058597" cy="261610"/>
          </a:xfrm>
          <a:prstGeom prst="rect">
            <a:avLst/>
          </a:prstGeom>
          <a:noFill/>
        </p:spPr>
        <p:txBody>
          <a:bodyPr wrap="square" rtlCol="0">
            <a:spAutoFit/>
          </a:bodyPr>
          <a:lstStyle/>
          <a:p>
            <a:r>
              <a:rPr lang="en-SG" sz="1100" u="sng" err="1"/>
              <a:t>NaN</a:t>
            </a:r>
            <a:r>
              <a:rPr lang="en-SG" sz="1100" u="sng"/>
              <a:t> values Imputed</a:t>
            </a:r>
          </a:p>
        </p:txBody>
      </p:sp>
      <p:sp>
        <p:nvSpPr>
          <p:cNvPr id="20" name="Google Shape;2256;p66">
            <a:extLst>
              <a:ext uri="{FF2B5EF4-FFF2-40B4-BE49-F238E27FC236}">
                <a16:creationId xmlns:a16="http://schemas.microsoft.com/office/drawing/2014/main" id="{950BEA46-DED4-7149-1A1B-244B42C236A0}"/>
              </a:ext>
            </a:extLst>
          </p:cNvPr>
          <p:cNvSpPr txBox="1">
            <a:spLocks/>
          </p:cNvSpPr>
          <p:nvPr/>
        </p:nvSpPr>
        <p:spPr>
          <a:xfrm>
            <a:off x="521830" y="3413050"/>
            <a:ext cx="8186513" cy="9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171450" indent="-171450" algn="l">
              <a:buFont typeface="Arial" panose="020B0604020202020204" pitchFamily="34" charset="0"/>
              <a:buChar char="•"/>
            </a:pPr>
            <a:r>
              <a:rPr lang="en-GB" sz="1000"/>
              <a:t>The dataset with </a:t>
            </a:r>
            <a:r>
              <a:rPr lang="en-GB" sz="1000" b="1"/>
              <a:t>imputed median for </a:t>
            </a:r>
            <a:r>
              <a:rPr lang="en-GB" sz="1000" b="1" err="1"/>
              <a:t>NaN</a:t>
            </a:r>
            <a:r>
              <a:rPr lang="en-GB" sz="1000" b="1"/>
              <a:t> values yielded slightly improved results </a:t>
            </a:r>
            <a:r>
              <a:rPr lang="en-GB" sz="1000"/>
              <a:t>compared to the dataset with dropped </a:t>
            </a:r>
            <a:r>
              <a:rPr lang="en-GB" sz="1000" err="1"/>
              <a:t>NaN</a:t>
            </a:r>
            <a:r>
              <a:rPr lang="en-GB" sz="1000"/>
              <a:t> values. However, it's worth noting that a significant portion of the </a:t>
            </a:r>
            <a:r>
              <a:rPr lang="en-GB" sz="1000" err="1"/>
              <a:t>NaN</a:t>
            </a:r>
            <a:r>
              <a:rPr lang="en-GB" sz="1000"/>
              <a:t> values, around 100k rows, are associated with Triage scores. These values either were initially absent or became </a:t>
            </a:r>
            <a:r>
              <a:rPr lang="en-GB" sz="1000" err="1"/>
              <a:t>NaN</a:t>
            </a:r>
            <a:r>
              <a:rPr lang="en-GB" sz="1000"/>
              <a:t> after outlier treatment. This introduces a concern when considering the imputed version, as outliers in Triage scores could potentially signal urgent medical conditions demanding immediate attention.</a:t>
            </a:r>
          </a:p>
          <a:p>
            <a:pPr marL="171450" indent="-171450" algn="l">
              <a:buFont typeface="Arial" panose="020B0604020202020204" pitchFamily="34" charset="0"/>
              <a:buChar char="•"/>
            </a:pPr>
            <a:endParaRPr lang="en-GB" sz="1000"/>
          </a:p>
          <a:p>
            <a:pPr marL="171450" indent="-171450" algn="l">
              <a:buFont typeface="Arial" panose="020B0604020202020204" pitchFamily="34" charset="0"/>
              <a:buChar char="•"/>
            </a:pPr>
            <a:r>
              <a:rPr lang="en-GB" sz="1000"/>
              <a:t>Imputing values to align within the expected range might not offer an accurate representation of the patient's condition for prediction purposes. Outliers in triage scores could hold vital clinical significance and altering them for the sake of imputation might obscure the true urgency of certain cases. This </a:t>
            </a:r>
            <a:r>
              <a:rPr lang="en-GB" sz="1000" b="1"/>
              <a:t>dilemma underscores the need to carefully weigh the benefits of improved results against the potential loss of critical diagnostic information </a:t>
            </a:r>
            <a:r>
              <a:rPr lang="en-GB" sz="1000"/>
              <a:t>when deciding on the handling of </a:t>
            </a:r>
            <a:r>
              <a:rPr lang="en-GB" sz="1000" err="1"/>
              <a:t>NaN</a:t>
            </a:r>
            <a:r>
              <a:rPr lang="en-GB" sz="1000"/>
              <a:t> values. Ultimately the team decided to err on the safe side and adopt the dropped dataset for the rest of Task 3</a:t>
            </a:r>
            <a:endParaRPr lang="en-US" sz="1000"/>
          </a:p>
        </p:txBody>
      </p:sp>
      <p:graphicFrame>
        <p:nvGraphicFramePr>
          <p:cNvPr id="4" name="Table 3">
            <a:extLst>
              <a:ext uri="{FF2B5EF4-FFF2-40B4-BE49-F238E27FC236}">
                <a16:creationId xmlns:a16="http://schemas.microsoft.com/office/drawing/2014/main" id="{235DD365-0786-69C0-46AB-EE7CEDCB8BE3}"/>
              </a:ext>
            </a:extLst>
          </p:cNvPr>
          <p:cNvGraphicFramePr>
            <a:graphicFrameLocks noGrp="1"/>
          </p:cNvGraphicFramePr>
          <p:nvPr>
            <p:extLst>
              <p:ext uri="{D42A27DB-BD31-4B8C-83A1-F6EECF244321}">
                <p14:modId xmlns:p14="http://schemas.microsoft.com/office/powerpoint/2010/main" val="73332436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5" name="Rectangle 4">
            <a:extLst>
              <a:ext uri="{FF2B5EF4-FFF2-40B4-BE49-F238E27FC236}">
                <a16:creationId xmlns:a16="http://schemas.microsoft.com/office/drawing/2014/main" id="{14EB0D64-639C-37E7-9C7C-3A4B1BEADA30}"/>
              </a:ext>
            </a:extLst>
          </p:cNvPr>
          <p:cNvSpPr/>
          <p:nvPr/>
        </p:nvSpPr>
        <p:spPr>
          <a:xfrm>
            <a:off x="4262284" y="1747684"/>
            <a:ext cx="412955" cy="148478"/>
          </a:xfrm>
          <a:prstGeom prst="rect">
            <a:avLst/>
          </a:prstGeom>
          <a:noFill/>
          <a:ln>
            <a:solidFill>
              <a:schemeClr val="accent5">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AAEBC461-657D-8C44-F739-0B317F01F1A4}"/>
              </a:ext>
            </a:extLst>
          </p:cNvPr>
          <p:cNvSpPr/>
          <p:nvPr/>
        </p:nvSpPr>
        <p:spPr>
          <a:xfrm>
            <a:off x="4264125" y="2996781"/>
            <a:ext cx="412955" cy="148478"/>
          </a:xfrm>
          <a:prstGeom prst="rect">
            <a:avLst/>
          </a:prstGeom>
          <a:noFill/>
          <a:ln>
            <a:solidFill>
              <a:schemeClr val="accent5">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cxnSp>
        <p:nvCxnSpPr>
          <p:cNvPr id="8" name="Connector: Elbow 7">
            <a:extLst>
              <a:ext uri="{FF2B5EF4-FFF2-40B4-BE49-F238E27FC236}">
                <a16:creationId xmlns:a16="http://schemas.microsoft.com/office/drawing/2014/main" id="{2649BDA6-42CF-A5AE-8214-F8C5A372EF49}"/>
              </a:ext>
            </a:extLst>
          </p:cNvPr>
          <p:cNvCxnSpPr>
            <a:stCxn id="5" idx="3"/>
            <a:endCxn id="6" idx="3"/>
          </p:cNvCxnSpPr>
          <p:nvPr/>
        </p:nvCxnSpPr>
        <p:spPr>
          <a:xfrm>
            <a:off x="4675239" y="1821923"/>
            <a:ext cx="1841" cy="1249097"/>
          </a:xfrm>
          <a:prstGeom prst="bentConnector3">
            <a:avLst>
              <a:gd name="adj1" fmla="val 12517165"/>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6014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24</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r>
              <a:rPr lang="en-SG" sz="3300"/>
              <a:t>Final Results – Model Comparison</a:t>
            </a:r>
          </a:p>
        </p:txBody>
      </p:sp>
      <p:cxnSp>
        <p:nvCxnSpPr>
          <p:cNvPr id="9" name="Google Shape;699;p37">
            <a:extLst>
              <a:ext uri="{FF2B5EF4-FFF2-40B4-BE49-F238E27FC236}">
                <a16:creationId xmlns:a16="http://schemas.microsoft.com/office/drawing/2014/main" id="{0BF5CA87-D07B-FBB5-92D7-A3E85759DA7F}"/>
              </a:ext>
            </a:extLst>
          </p:cNvPr>
          <p:cNvCxnSpPr/>
          <p:nvPr/>
        </p:nvCxnSpPr>
        <p:spPr>
          <a:xfrm>
            <a:off x="2791050" y="871895"/>
            <a:ext cx="3561900" cy="0"/>
          </a:xfrm>
          <a:prstGeom prst="straightConnector1">
            <a:avLst/>
          </a:prstGeom>
          <a:noFill/>
          <a:ln w="9525" cap="flat" cmpd="sng">
            <a:solidFill>
              <a:schemeClr val="accent6"/>
            </a:solidFill>
            <a:prstDash val="solid"/>
            <a:round/>
            <a:headEnd type="none" w="med" len="med"/>
            <a:tailEnd type="none" w="med" len="med"/>
          </a:ln>
        </p:spPr>
      </p:cxnSp>
      <p:sp>
        <p:nvSpPr>
          <p:cNvPr id="11" name="Google Shape;2260;p66">
            <a:extLst>
              <a:ext uri="{FF2B5EF4-FFF2-40B4-BE49-F238E27FC236}">
                <a16:creationId xmlns:a16="http://schemas.microsoft.com/office/drawing/2014/main" id="{A70F04CE-D814-C42E-C797-040B30B2F156}"/>
              </a:ext>
            </a:extLst>
          </p:cNvPr>
          <p:cNvSpPr/>
          <p:nvPr/>
        </p:nvSpPr>
        <p:spPr>
          <a:xfrm>
            <a:off x="8293050" y="1215752"/>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3FD7384-4C9B-2A2F-DF86-AC5329C1C255}"/>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71936E26-1A6C-A61F-EFDE-0CD9D6B470E9}"/>
              </a:ext>
            </a:extLst>
          </p:cNvPr>
          <p:cNvGraphicFramePr>
            <a:graphicFrameLocks noGrp="1"/>
          </p:cNvGraphicFramePr>
          <p:nvPr>
            <p:extLst>
              <p:ext uri="{D42A27DB-BD31-4B8C-83A1-F6EECF244321}">
                <p14:modId xmlns:p14="http://schemas.microsoft.com/office/powerpoint/2010/main" val="1623064562"/>
              </p:ext>
            </p:extLst>
          </p:nvPr>
        </p:nvGraphicFramePr>
        <p:xfrm>
          <a:off x="115259" y="993196"/>
          <a:ext cx="8913481" cy="1661748"/>
        </p:xfrm>
        <a:graphic>
          <a:graphicData uri="http://schemas.openxmlformats.org/drawingml/2006/table">
            <a:tbl>
              <a:tblPr firstRow="1" bandRow="1">
                <a:tableStyleId>{D1FEE5DC-711E-4C37-8FEF-4D292C210767}</a:tableStyleId>
              </a:tblPr>
              <a:tblGrid>
                <a:gridCol w="576000">
                  <a:extLst>
                    <a:ext uri="{9D8B030D-6E8A-4147-A177-3AD203B41FA5}">
                      <a16:colId xmlns:a16="http://schemas.microsoft.com/office/drawing/2014/main" val="3315380758"/>
                    </a:ext>
                  </a:extLst>
                </a:gridCol>
                <a:gridCol w="378823">
                  <a:extLst>
                    <a:ext uri="{9D8B030D-6E8A-4147-A177-3AD203B41FA5}">
                      <a16:colId xmlns:a16="http://schemas.microsoft.com/office/drawing/2014/main" val="2493485559"/>
                    </a:ext>
                  </a:extLst>
                </a:gridCol>
                <a:gridCol w="683986">
                  <a:extLst>
                    <a:ext uri="{9D8B030D-6E8A-4147-A177-3AD203B41FA5}">
                      <a16:colId xmlns:a16="http://schemas.microsoft.com/office/drawing/2014/main" val="2446905016"/>
                    </a:ext>
                  </a:extLst>
                </a:gridCol>
                <a:gridCol w="683986">
                  <a:extLst>
                    <a:ext uri="{9D8B030D-6E8A-4147-A177-3AD203B41FA5}">
                      <a16:colId xmlns:a16="http://schemas.microsoft.com/office/drawing/2014/main" val="1948918562"/>
                    </a:ext>
                  </a:extLst>
                </a:gridCol>
                <a:gridCol w="662940">
                  <a:extLst>
                    <a:ext uri="{9D8B030D-6E8A-4147-A177-3AD203B41FA5}">
                      <a16:colId xmlns:a16="http://schemas.microsoft.com/office/drawing/2014/main" val="2353510080"/>
                    </a:ext>
                  </a:extLst>
                </a:gridCol>
                <a:gridCol w="662940">
                  <a:extLst>
                    <a:ext uri="{9D8B030D-6E8A-4147-A177-3AD203B41FA5}">
                      <a16:colId xmlns:a16="http://schemas.microsoft.com/office/drawing/2014/main" val="1682539949"/>
                    </a:ext>
                  </a:extLst>
                </a:gridCol>
                <a:gridCol w="673463">
                  <a:extLst>
                    <a:ext uri="{9D8B030D-6E8A-4147-A177-3AD203B41FA5}">
                      <a16:colId xmlns:a16="http://schemas.microsoft.com/office/drawing/2014/main" val="2981234876"/>
                    </a:ext>
                  </a:extLst>
                </a:gridCol>
                <a:gridCol w="673463">
                  <a:extLst>
                    <a:ext uri="{9D8B030D-6E8A-4147-A177-3AD203B41FA5}">
                      <a16:colId xmlns:a16="http://schemas.microsoft.com/office/drawing/2014/main" val="3043904090"/>
                    </a:ext>
                  </a:extLst>
                </a:gridCol>
                <a:gridCol w="662940">
                  <a:extLst>
                    <a:ext uri="{9D8B030D-6E8A-4147-A177-3AD203B41FA5}">
                      <a16:colId xmlns:a16="http://schemas.microsoft.com/office/drawing/2014/main" val="808616058"/>
                    </a:ext>
                  </a:extLst>
                </a:gridCol>
                <a:gridCol w="662940">
                  <a:extLst>
                    <a:ext uri="{9D8B030D-6E8A-4147-A177-3AD203B41FA5}">
                      <a16:colId xmlns:a16="http://schemas.microsoft.com/office/drawing/2014/main" val="207869398"/>
                    </a:ext>
                  </a:extLst>
                </a:gridCol>
                <a:gridCol w="648000">
                  <a:extLst>
                    <a:ext uri="{9D8B030D-6E8A-4147-A177-3AD203B41FA5}">
                      <a16:colId xmlns:a16="http://schemas.microsoft.com/office/drawing/2014/main" val="3857161595"/>
                    </a:ext>
                  </a:extLst>
                </a:gridCol>
                <a:gridCol w="648000">
                  <a:extLst>
                    <a:ext uri="{9D8B030D-6E8A-4147-A177-3AD203B41FA5}">
                      <a16:colId xmlns:a16="http://schemas.microsoft.com/office/drawing/2014/main" val="2908169625"/>
                    </a:ext>
                  </a:extLst>
                </a:gridCol>
                <a:gridCol w="648000">
                  <a:extLst>
                    <a:ext uri="{9D8B030D-6E8A-4147-A177-3AD203B41FA5}">
                      <a16:colId xmlns:a16="http://schemas.microsoft.com/office/drawing/2014/main" val="1962195785"/>
                    </a:ext>
                  </a:extLst>
                </a:gridCol>
                <a:gridCol w="648000">
                  <a:extLst>
                    <a:ext uri="{9D8B030D-6E8A-4147-A177-3AD203B41FA5}">
                      <a16:colId xmlns:a16="http://schemas.microsoft.com/office/drawing/2014/main" val="1023121909"/>
                    </a:ext>
                  </a:extLst>
                </a:gridCol>
              </a:tblGrid>
              <a:tr h="307567">
                <a:tc rowSpan="2">
                  <a:txBody>
                    <a:bodyPr/>
                    <a:lstStyle/>
                    <a:p>
                      <a:pPr marR="0" algn="l" rtl="0">
                        <a:spcBef>
                          <a:spcPts val="0"/>
                        </a:spcBef>
                        <a:spcAft>
                          <a:spcPts val="0"/>
                        </a:spcAft>
                      </a:pP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Model</a:t>
                      </a:r>
                    </a:p>
                  </a:txBody>
                  <a:tcPr marL="0" marR="0" marT="0" marB="0" anchor="ctr">
                    <a:solidFill>
                      <a:schemeClr val="bg1"/>
                    </a:solidFill>
                  </a:tcPr>
                </a:tc>
                <a:tc gridSpan="2">
                  <a:txBody>
                    <a:bodyPr/>
                    <a:lstStyle/>
                    <a:p>
                      <a:pPr marR="0" algn="ctr" rtl="0">
                        <a:spcBef>
                          <a:spcPts val="0"/>
                        </a:spcBef>
                        <a:spcAft>
                          <a:spcPts val="0"/>
                        </a:spcAft>
                      </a:pPr>
                      <a:r>
                        <a:rPr lang="en-US" sz="1000">
                          <a:effectLst/>
                        </a:rPr>
                        <a:t>Threshold</a:t>
                      </a:r>
                    </a:p>
                  </a:txBody>
                  <a:tcPr marL="0" marR="0" marT="0" marB="0" anchor="ctr">
                    <a:solidFill>
                      <a:schemeClr val="bg1"/>
                    </a:solidFill>
                  </a:tcPr>
                </a:tc>
                <a:tc hMerge="1">
                  <a:txBody>
                    <a:bodyPr/>
                    <a:lstStyle/>
                    <a:p>
                      <a:endParaRPr lang="en-US"/>
                    </a:p>
                  </a:txBody>
                  <a:tcPr/>
                </a:tc>
                <a:tc gridSpan="2">
                  <a:txBody>
                    <a:bodyPr/>
                    <a:lstStyle/>
                    <a:p>
                      <a:pPr marR="0" algn="ctr" rtl="0">
                        <a:spcBef>
                          <a:spcPts val="0"/>
                        </a:spcBef>
                        <a:spcAft>
                          <a:spcPts val="0"/>
                        </a:spcAft>
                      </a:pPr>
                      <a:r>
                        <a:rPr lang="en-US" sz="1000">
                          <a:solidFill>
                            <a:schemeClr val="tx1"/>
                          </a:solidFill>
                          <a:effectLst/>
                        </a:rPr>
                        <a:t>AUROC</a:t>
                      </a:r>
                    </a:p>
                  </a:txBody>
                  <a:tcPr marL="0" marR="0" marT="0" marB="0" anchor="ctr">
                    <a:solidFill>
                      <a:schemeClr val="bg1"/>
                    </a:solidFill>
                  </a:tcPr>
                </a:tc>
                <a:tc hMerge="1">
                  <a:txBody>
                    <a:bodyPr/>
                    <a:lstStyle/>
                    <a:p>
                      <a:endParaRPr lang="en-US"/>
                    </a:p>
                  </a:txBody>
                  <a:tcPr/>
                </a:tc>
                <a:tc gridSpan="2">
                  <a:txBody>
                    <a:bodyPr/>
                    <a:lstStyle/>
                    <a:p>
                      <a:pPr marR="0" algn="ctr" rtl="0">
                        <a:spcBef>
                          <a:spcPts val="0"/>
                        </a:spcBef>
                        <a:spcAft>
                          <a:spcPts val="0"/>
                        </a:spcAft>
                      </a:pPr>
                      <a:r>
                        <a:rPr lang="en-US" sz="1000">
                          <a:solidFill>
                            <a:schemeClr val="tx1"/>
                          </a:solidFill>
                          <a:effectLst/>
                        </a:rPr>
                        <a:t>AUPRC</a:t>
                      </a:r>
                    </a:p>
                  </a:txBody>
                  <a:tcPr marL="0" marR="0" marT="0" marB="0" anchor="ctr">
                    <a:solidFill>
                      <a:schemeClr val="bg1"/>
                    </a:solidFill>
                  </a:tcPr>
                </a:tc>
                <a:tc hMerge="1">
                  <a:txBody>
                    <a:bodyPr/>
                    <a:lstStyle/>
                    <a:p>
                      <a:endParaRPr lang="en-US"/>
                    </a:p>
                  </a:txBody>
                  <a:tcPr/>
                </a:tc>
                <a:tc gridSpan="2">
                  <a:txBody>
                    <a:bodyPr/>
                    <a:lstStyle/>
                    <a:p>
                      <a:pPr marR="0" algn="ctr" rtl="0">
                        <a:spcBef>
                          <a:spcPts val="0"/>
                        </a:spcBef>
                        <a:spcAft>
                          <a:spcPts val="0"/>
                        </a:spcAft>
                      </a:pPr>
                      <a:r>
                        <a:rPr lang="en-US" sz="1000">
                          <a:effectLst/>
                        </a:rPr>
                        <a:t>SENSITIVITY</a:t>
                      </a:r>
                    </a:p>
                  </a:txBody>
                  <a:tcPr marL="0" marR="0" marT="0" marB="0" anchor="ctr">
                    <a:solidFill>
                      <a:schemeClr val="bg1"/>
                    </a:solidFill>
                  </a:tcPr>
                </a:tc>
                <a:tc hMerge="1">
                  <a:txBody>
                    <a:bodyPr/>
                    <a:lstStyle/>
                    <a:p>
                      <a:endParaRPr lang="en-US"/>
                    </a:p>
                  </a:txBody>
                  <a:tcPr/>
                </a:tc>
                <a:tc gridSpan="2">
                  <a:txBody>
                    <a:bodyPr/>
                    <a:lstStyle/>
                    <a:p>
                      <a:pPr marR="0" algn="ctr" rtl="0">
                        <a:spcBef>
                          <a:spcPts val="0"/>
                        </a:spcBef>
                        <a:spcAft>
                          <a:spcPts val="0"/>
                        </a:spcAft>
                      </a:pPr>
                      <a:r>
                        <a:rPr lang="en-US" sz="1000">
                          <a:effectLst/>
                        </a:rPr>
                        <a:t>SPECIFICITY</a:t>
                      </a:r>
                    </a:p>
                  </a:txBody>
                  <a:tcPr marL="0" marR="0" marT="0" marB="0" anchor="ctr">
                    <a:solidFill>
                      <a:schemeClr val="bg1"/>
                    </a:solidFill>
                  </a:tcPr>
                </a:tc>
                <a:tc hMerge="1">
                  <a:txBody>
                    <a:bodyPr/>
                    <a:lstStyle/>
                    <a:p>
                      <a:endParaRPr lang="en-US"/>
                    </a:p>
                  </a:txBody>
                  <a:tcPr/>
                </a:tc>
                <a:tc gridSpan="2">
                  <a:txBody>
                    <a:bodyPr/>
                    <a:lstStyle/>
                    <a:p>
                      <a:pPr marR="0" algn="ctr" rtl="0">
                        <a:spcBef>
                          <a:spcPts val="0"/>
                        </a:spcBef>
                        <a:spcAft>
                          <a:spcPts val="0"/>
                        </a:spcAft>
                      </a:pPr>
                      <a:r>
                        <a:rPr lang="en-US" sz="1000">
                          <a:effectLst/>
                        </a:rPr>
                        <a:t>TRAINING TIME (seconds)</a:t>
                      </a:r>
                    </a:p>
                  </a:txBody>
                  <a:tcPr marL="0" marR="0" marT="0" marB="0" anchor="ctr">
                    <a:solidFill>
                      <a:schemeClr val="bg1"/>
                    </a:solidFill>
                  </a:tcPr>
                </a:tc>
                <a:tc hMerge="1">
                  <a:txBody>
                    <a:bodyPr/>
                    <a:lstStyle/>
                    <a:p>
                      <a:endParaRPr lang="en-US"/>
                    </a:p>
                  </a:txBody>
                  <a:tcPr/>
                </a:tc>
                <a:extLst>
                  <a:ext uri="{0D108BD9-81ED-4DB2-BD59-A6C34878D82A}">
                    <a16:rowId xmlns:a16="http://schemas.microsoft.com/office/drawing/2014/main" val="2292528900"/>
                  </a:ext>
                </a:extLst>
              </a:tr>
              <a:tr h="382181">
                <a:tc vMerge="1">
                  <a:txBody>
                    <a:bodyPr/>
                    <a:lstStyle/>
                    <a:p>
                      <a:endParaRPr lang="en-US"/>
                    </a:p>
                  </a:txBody>
                  <a:tcPr/>
                </a:tc>
                <a:tc>
                  <a:txBody>
                    <a:bodyPr/>
                    <a:lstStyle/>
                    <a:p>
                      <a:pPr marR="0" algn="ctr" rtl="0">
                        <a:spcBef>
                          <a:spcPts val="0"/>
                        </a:spcBef>
                        <a:spcAft>
                          <a:spcPts val="0"/>
                        </a:spcAft>
                      </a:pP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tc>
                  <a:txBody>
                    <a:bodyPr/>
                    <a:lstStyle/>
                    <a:p>
                      <a:pPr marR="0" algn="ctr" rtl="0">
                        <a:spcBef>
                          <a:spcPts val="0"/>
                        </a:spcBef>
                        <a:spcAft>
                          <a:spcPts val="0"/>
                        </a:spcAft>
                      </a:pPr>
                      <a:r>
                        <a:rPr lang="en-US" sz="1000">
                          <a:effectLst/>
                        </a:rPr>
                        <a:t>Benchmark</a:t>
                      </a:r>
                    </a:p>
                  </a:txBody>
                  <a:tcPr marL="0" marR="0" marT="0" marB="0" anchor="ctr">
                    <a:solidFill>
                      <a:schemeClr val="bg1"/>
                    </a:solidFill>
                  </a:tcPr>
                </a:tc>
                <a:tc>
                  <a:txBody>
                    <a:bodyPr/>
                    <a:lstStyle/>
                    <a:p>
                      <a:pPr marR="0" algn="ctr" rtl="0">
                        <a:spcBef>
                          <a:spcPts val="0"/>
                        </a:spcBef>
                        <a:spcAft>
                          <a:spcPts val="0"/>
                        </a:spcAft>
                      </a:pPr>
                      <a:r>
                        <a:rPr lang="en-US" sz="1000">
                          <a:effectLst/>
                        </a:rPr>
                        <a:t>Best Model</a:t>
                      </a:r>
                    </a:p>
                  </a:txBody>
                  <a:tcPr marL="0" marR="0" marT="0" marB="0" anchor="ctr">
                    <a:solidFill>
                      <a:schemeClr val="bg1"/>
                    </a:solidFill>
                  </a:tcPr>
                </a:tc>
                <a:extLst>
                  <a:ext uri="{0D108BD9-81ED-4DB2-BD59-A6C34878D82A}">
                    <a16:rowId xmlns:a16="http://schemas.microsoft.com/office/drawing/2014/main" val="1985786948"/>
                  </a:ext>
                </a:extLst>
              </a:tr>
              <a:tr h="194400">
                <a:tc rowSpan="5">
                  <a:txBody>
                    <a:bodyPr/>
                    <a:lstStyle/>
                    <a:p>
                      <a:pPr marL="0" marR="0" indent="0" algn="ctr" rtl="0" eaLnBrk="1" fontAlgn="auto" latinLnBrk="0" hangingPunct="1">
                        <a:spcBef>
                          <a:spcPts val="0"/>
                        </a:spcBef>
                        <a:spcAft>
                          <a:spcPts val="0"/>
                        </a:spcAft>
                      </a:pPr>
                      <a:r>
                        <a:rPr lang="en-SG" sz="1000">
                          <a:effectLst/>
                        </a:rPr>
                        <a:t>Dropped NaN and Scaled</a:t>
                      </a:r>
                    </a:p>
                  </a:txBody>
                  <a:tcPr marL="0" marR="0" marT="0" marB="0" anchor="ctr">
                    <a:solidFill>
                      <a:schemeClr val="bg1"/>
                    </a:solidFill>
                  </a:tcPr>
                </a:tc>
                <a:tc>
                  <a:txBody>
                    <a:bodyPr/>
                    <a:lstStyle/>
                    <a:p>
                      <a:pPr marR="0" algn="ctr" rtl="0">
                        <a:spcBef>
                          <a:spcPts val="0"/>
                        </a:spcBef>
                        <a:spcAft>
                          <a:spcPts val="0"/>
                        </a:spcAft>
                      </a:pPr>
                      <a:r>
                        <a:rPr lang="en-US" sz="1000">
                          <a:effectLst/>
                        </a:rPr>
                        <a:t>LR</a:t>
                      </a:r>
                    </a:p>
                  </a:txBody>
                  <a:tcPr marL="0" marR="0" marT="0" marB="0" anchor="ctr">
                    <a:solidFill>
                      <a:schemeClr val="bg1"/>
                    </a:solidFill>
                  </a:tcPr>
                </a:tc>
                <a:tc>
                  <a:txBody>
                    <a:bodyPr/>
                    <a:lstStyle/>
                    <a:p>
                      <a:pPr marR="0" algn="ctr" rtl="0">
                        <a:spcBef>
                          <a:spcPts val="0"/>
                        </a:spcBef>
                        <a:spcAft>
                          <a:spcPts val="0"/>
                        </a:spcAft>
                      </a:pPr>
                      <a:r>
                        <a:rPr lang="en-US" sz="1000">
                          <a:effectLst/>
                        </a:rPr>
                        <a:t>0.041</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0.029</a:t>
                      </a:r>
                    </a:p>
                  </a:txBody>
                  <a:tcPr marL="0" marR="0" marT="0" marB="0" anchor="ctr">
                    <a:solidFill>
                      <a:schemeClr val="bg1"/>
                    </a:solidFill>
                  </a:tcPr>
                </a:tc>
                <a:tc>
                  <a:txBody>
                    <a:bodyPr/>
                    <a:lstStyle/>
                    <a:p>
                      <a:pPr marR="0" algn="ctr" rtl="0">
                        <a:spcBef>
                          <a:spcPts val="0"/>
                        </a:spcBef>
                        <a:spcAft>
                          <a:spcPts val="0"/>
                        </a:spcAft>
                      </a:pPr>
                      <a:r>
                        <a:rPr lang="en-US" sz="1000">
                          <a:effectLst/>
                        </a:rPr>
                        <a:t>0.692</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0.669</a:t>
                      </a:r>
                    </a:p>
                  </a:txBody>
                  <a:tcPr marL="0" marR="0" marT="0" marB="0" anchor="ctr">
                    <a:solidFill>
                      <a:schemeClr val="bg1"/>
                    </a:solidFill>
                  </a:tcPr>
                </a:tc>
                <a:tc>
                  <a:txBody>
                    <a:bodyPr/>
                    <a:lstStyle/>
                    <a:p>
                      <a:pPr marR="0" algn="ctr" rtl="0">
                        <a:spcBef>
                          <a:spcPts val="0"/>
                        </a:spcBef>
                        <a:spcAft>
                          <a:spcPts val="0"/>
                        </a:spcAft>
                      </a:pPr>
                      <a:r>
                        <a:rPr lang="en-US" sz="1000">
                          <a:effectLst/>
                        </a:rPr>
                        <a:t>0.161</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0.121</a:t>
                      </a:r>
                    </a:p>
                  </a:txBody>
                  <a:tcPr marL="0" marR="0" marT="0" marB="0" anchor="ctr">
                    <a:solidFill>
                      <a:schemeClr val="bg1"/>
                    </a:solidFill>
                  </a:tcPr>
                </a:tc>
                <a:tc>
                  <a:txBody>
                    <a:bodyPr/>
                    <a:lstStyle/>
                    <a:p>
                      <a:pPr marR="0" algn="ctr" rtl="0">
                        <a:spcBef>
                          <a:spcPts val="0"/>
                        </a:spcBef>
                        <a:spcAft>
                          <a:spcPts val="0"/>
                        </a:spcAft>
                      </a:pPr>
                      <a:r>
                        <a:rPr lang="en-US" sz="1000">
                          <a:effectLst/>
                        </a:rPr>
                        <a:t>0.629</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0.619</a:t>
                      </a:r>
                    </a:p>
                  </a:txBody>
                  <a:tcPr marL="0" marR="0" marT="0" marB="0" anchor="ctr">
                    <a:solidFill>
                      <a:schemeClr val="bg1"/>
                    </a:solidFill>
                  </a:tcPr>
                </a:tc>
                <a:tc>
                  <a:txBody>
                    <a:bodyPr/>
                    <a:lstStyle/>
                    <a:p>
                      <a:pPr marR="0" algn="ctr" rtl="0">
                        <a:spcBef>
                          <a:spcPts val="0"/>
                        </a:spcBef>
                        <a:spcAft>
                          <a:spcPts val="0"/>
                        </a:spcAft>
                      </a:pPr>
                      <a:r>
                        <a:rPr lang="en-US" sz="1000">
                          <a:effectLst/>
                        </a:rPr>
                        <a:t>0.644</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0.611</a:t>
                      </a:r>
                    </a:p>
                  </a:txBody>
                  <a:tcPr marL="0" marR="0" marT="0" marB="0" anchor="ctr">
                    <a:solidFill>
                      <a:schemeClr val="bg1"/>
                    </a:solidFill>
                  </a:tcPr>
                </a:tc>
                <a:tc>
                  <a:txBody>
                    <a:bodyPr/>
                    <a:lstStyle/>
                    <a:p>
                      <a:pPr marR="0" algn="ctr" rtl="0">
                        <a:spcBef>
                          <a:spcPts val="0"/>
                        </a:spcBef>
                        <a:spcAft>
                          <a:spcPts val="0"/>
                        </a:spcAft>
                      </a:pPr>
                      <a:r>
                        <a:rPr lang="en-US" sz="1000">
                          <a:effectLst/>
                        </a:rPr>
                        <a:t>2.796</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6.495</a:t>
                      </a:r>
                    </a:p>
                  </a:txBody>
                  <a:tcPr marL="0" marR="0" marT="0" marB="0" anchor="ctr">
                    <a:solidFill>
                      <a:schemeClr val="bg2">
                        <a:lumMod val="40000"/>
                        <a:lumOff val="60000"/>
                      </a:schemeClr>
                    </a:solidFill>
                  </a:tcPr>
                </a:tc>
                <a:extLst>
                  <a:ext uri="{0D108BD9-81ED-4DB2-BD59-A6C34878D82A}">
                    <a16:rowId xmlns:a16="http://schemas.microsoft.com/office/drawing/2014/main" val="4088670879"/>
                  </a:ext>
                </a:extLst>
              </a:tr>
              <a:tr h="194400">
                <a:tc vMerge="1">
                  <a:txBody>
                    <a:bodyPr/>
                    <a:lstStyle/>
                    <a:p>
                      <a:endParaRPr lang="en-US"/>
                    </a:p>
                  </a:txBody>
                  <a:tcPr/>
                </a:tc>
                <a:tc>
                  <a:txBody>
                    <a:bodyPr/>
                    <a:lstStyle/>
                    <a:p>
                      <a:pPr marR="0" algn="ctr" rtl="0">
                        <a:spcBef>
                          <a:spcPts val="0"/>
                        </a:spcBef>
                        <a:spcAft>
                          <a:spcPts val="0"/>
                        </a:spcAft>
                      </a:pPr>
                      <a:r>
                        <a:rPr lang="en-US" sz="1000">
                          <a:effectLst/>
                        </a:rPr>
                        <a:t>RF</a:t>
                      </a:r>
                    </a:p>
                  </a:txBody>
                  <a:tcPr marL="0" marR="0" marT="0" marB="0" anchor="ctr">
                    <a:solidFill>
                      <a:schemeClr val="bg1"/>
                    </a:solidFill>
                  </a:tcPr>
                </a:tc>
                <a:tc>
                  <a:txBody>
                    <a:bodyPr/>
                    <a:lstStyle/>
                    <a:p>
                      <a:pPr marR="0" algn="ctr" rtl="0">
                        <a:spcBef>
                          <a:spcPts val="0"/>
                        </a:spcBef>
                        <a:spcAft>
                          <a:spcPts val="0"/>
                        </a:spcAft>
                      </a:pPr>
                      <a:r>
                        <a:rPr lang="en-US" sz="1000">
                          <a:effectLst/>
                        </a:rPr>
                        <a:t>0.050</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US" sz="1000">
                          <a:effectLst/>
                        </a:rPr>
                        <a:t>0.040</a:t>
                      </a:r>
                    </a:p>
                  </a:txBody>
                  <a:tcPr marL="0" marR="0" marT="0" marB="0" anchor="ctr">
                    <a:solidFill>
                      <a:schemeClr val="bg2">
                        <a:lumMod val="40000"/>
                        <a:lumOff val="60000"/>
                      </a:schemeClr>
                    </a:solidFill>
                  </a:tcPr>
                </a:tc>
                <a:tc>
                  <a:txBody>
                    <a:bodyPr/>
                    <a:lstStyle/>
                    <a:p>
                      <a:pPr marR="0" algn="ctr" rtl="0">
                        <a:spcBef>
                          <a:spcPts val="0"/>
                        </a:spcBef>
                        <a:spcAft>
                          <a:spcPts val="0"/>
                        </a:spcAft>
                      </a:pPr>
                      <a:r>
                        <a:rPr lang="en-US" sz="1000">
                          <a:effectLst/>
                        </a:rPr>
                        <a:t>0.671</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0.696</a:t>
                      </a:r>
                    </a:p>
                  </a:txBody>
                  <a:tcPr marL="0" marR="0" marT="0" marB="0" anchor="ctr">
                    <a:solidFill>
                      <a:schemeClr val="bg1"/>
                    </a:solidFill>
                  </a:tcPr>
                </a:tc>
                <a:tc>
                  <a:txBody>
                    <a:bodyPr/>
                    <a:lstStyle/>
                    <a:p>
                      <a:pPr marR="0" algn="ctr" rtl="0">
                        <a:spcBef>
                          <a:spcPts val="0"/>
                        </a:spcBef>
                        <a:spcAft>
                          <a:spcPts val="0"/>
                        </a:spcAft>
                      </a:pPr>
                      <a:r>
                        <a:rPr lang="en-US" sz="1000">
                          <a:effectLst/>
                        </a:rPr>
                        <a:t>0.151</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0.129 </a:t>
                      </a:r>
                    </a:p>
                  </a:txBody>
                  <a:tcPr marL="0" marR="0" marT="0" marB="0" anchor="ctr">
                    <a:solidFill>
                      <a:schemeClr val="bg1"/>
                    </a:solidFill>
                  </a:tcPr>
                </a:tc>
                <a:tc>
                  <a:txBody>
                    <a:bodyPr/>
                    <a:lstStyle/>
                    <a:p>
                      <a:pPr marR="0" algn="ctr" rtl="0">
                        <a:spcBef>
                          <a:spcPts val="0"/>
                        </a:spcBef>
                        <a:spcAft>
                          <a:spcPts val="0"/>
                        </a:spcAft>
                      </a:pPr>
                      <a:r>
                        <a:rPr lang="en-US" sz="1000">
                          <a:effectLst/>
                        </a:rPr>
                        <a:t>0.617</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0.639</a:t>
                      </a:r>
                    </a:p>
                  </a:txBody>
                  <a:tcPr marL="0" marR="0" marT="0" marB="0" anchor="ctr">
                    <a:solidFill>
                      <a:schemeClr val="bg1"/>
                    </a:solidFill>
                  </a:tcPr>
                </a:tc>
                <a:tc>
                  <a:txBody>
                    <a:bodyPr/>
                    <a:lstStyle/>
                    <a:p>
                      <a:pPr marR="0" algn="ctr" rtl="0">
                        <a:spcBef>
                          <a:spcPts val="0"/>
                        </a:spcBef>
                        <a:spcAft>
                          <a:spcPts val="0"/>
                        </a:spcAft>
                      </a:pPr>
                      <a:r>
                        <a:rPr lang="en-US" sz="1000">
                          <a:effectLst/>
                        </a:rPr>
                        <a:t>0.619</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0.634</a:t>
                      </a:r>
                    </a:p>
                  </a:txBody>
                  <a:tcPr marL="0" marR="0" marT="0" marB="0" anchor="ctr">
                    <a:solidFill>
                      <a:schemeClr val="bg1"/>
                    </a:solidFill>
                  </a:tcPr>
                </a:tc>
                <a:tc>
                  <a:txBody>
                    <a:bodyPr/>
                    <a:lstStyle/>
                    <a:p>
                      <a:pPr marR="0" algn="ctr" rtl="0">
                        <a:spcBef>
                          <a:spcPts val="0"/>
                        </a:spcBef>
                        <a:spcAft>
                          <a:spcPts val="0"/>
                        </a:spcAft>
                      </a:pPr>
                      <a:r>
                        <a:rPr lang="en-US" sz="1000">
                          <a:effectLst/>
                        </a:rPr>
                        <a:t>36.798</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106.041</a:t>
                      </a:r>
                    </a:p>
                  </a:txBody>
                  <a:tcPr marL="0" marR="0" marT="0" marB="0" anchor="ctr">
                    <a:solidFill>
                      <a:schemeClr val="bg1"/>
                    </a:solidFill>
                  </a:tcPr>
                </a:tc>
                <a:extLst>
                  <a:ext uri="{0D108BD9-81ED-4DB2-BD59-A6C34878D82A}">
                    <a16:rowId xmlns:a16="http://schemas.microsoft.com/office/drawing/2014/main" val="4086974654"/>
                  </a:ext>
                </a:extLst>
              </a:tr>
              <a:tr h="194400">
                <a:tc vMerge="1">
                  <a:txBody>
                    <a:bodyPr/>
                    <a:lstStyle/>
                    <a:p>
                      <a:endParaRPr lang="en-US"/>
                    </a:p>
                  </a:txBody>
                  <a:tcPr/>
                </a:tc>
                <a:tc>
                  <a:txBody>
                    <a:bodyPr/>
                    <a:lstStyle/>
                    <a:p>
                      <a:pPr marR="0" algn="ctr" rtl="0">
                        <a:spcBef>
                          <a:spcPts val="0"/>
                        </a:spcBef>
                        <a:spcAft>
                          <a:spcPts val="0"/>
                        </a:spcAft>
                      </a:pPr>
                      <a:r>
                        <a:rPr lang="en-US" sz="1000">
                          <a:effectLst/>
                        </a:rPr>
                        <a:t>GB</a:t>
                      </a:r>
                    </a:p>
                  </a:txBody>
                  <a:tcPr marL="0" marR="0" marT="0" marB="0" anchor="ctr">
                    <a:solidFill>
                      <a:schemeClr val="bg1"/>
                    </a:solidFill>
                  </a:tcPr>
                </a:tc>
                <a:tc>
                  <a:txBody>
                    <a:bodyPr/>
                    <a:lstStyle/>
                    <a:p>
                      <a:pPr marR="0" algn="ctr" rtl="0">
                        <a:spcBef>
                          <a:spcPts val="0"/>
                        </a:spcBef>
                        <a:spcAft>
                          <a:spcPts val="0"/>
                        </a:spcAft>
                      </a:pPr>
                      <a:r>
                        <a:rPr lang="en-US" sz="1000">
                          <a:effectLst/>
                        </a:rPr>
                        <a:t>0.039</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0.030</a:t>
                      </a:r>
                    </a:p>
                  </a:txBody>
                  <a:tcPr marL="0" marR="0" marT="0" marB="0" anchor="ctr">
                    <a:solidFill>
                      <a:schemeClr val="bg1"/>
                    </a:solidFill>
                  </a:tcPr>
                </a:tc>
                <a:tc>
                  <a:txBody>
                    <a:bodyPr/>
                    <a:lstStyle/>
                    <a:p>
                      <a:pPr marR="0" algn="ctr" rtl="0">
                        <a:spcBef>
                          <a:spcPts val="0"/>
                        </a:spcBef>
                        <a:spcAft>
                          <a:spcPts val="0"/>
                        </a:spcAft>
                      </a:pPr>
                      <a:r>
                        <a:rPr lang="en-US" sz="1000">
                          <a:effectLst/>
                        </a:rPr>
                        <a:t>0.704</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US" sz="1000">
                          <a:effectLst/>
                        </a:rPr>
                        <a:t>0.740</a:t>
                      </a:r>
                    </a:p>
                  </a:txBody>
                  <a:tcPr marL="0" marR="0" marT="0" marB="0" anchor="ctr">
                    <a:solidFill>
                      <a:schemeClr val="bg2">
                        <a:lumMod val="40000"/>
                        <a:lumOff val="60000"/>
                      </a:schemeClr>
                    </a:solidFill>
                  </a:tcPr>
                </a:tc>
                <a:tc>
                  <a:txBody>
                    <a:bodyPr/>
                    <a:lstStyle/>
                    <a:p>
                      <a:pPr marR="0" algn="ctr" rtl="0">
                        <a:spcBef>
                          <a:spcPts val="0"/>
                        </a:spcBef>
                        <a:spcAft>
                          <a:spcPts val="0"/>
                        </a:spcAft>
                      </a:pPr>
                      <a:r>
                        <a:rPr lang="en-US" sz="1000">
                          <a:effectLst/>
                        </a:rPr>
                        <a:t>0.167</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SG" sz="1000">
                          <a:effectLst/>
                        </a:rPr>
                        <a:t>0.146</a:t>
                      </a:r>
                    </a:p>
                  </a:txBody>
                  <a:tcPr marL="0" marR="0" marT="0" marB="0" anchor="ctr">
                    <a:solidFill>
                      <a:schemeClr val="bg2">
                        <a:lumMod val="40000"/>
                        <a:lumOff val="60000"/>
                      </a:schemeClr>
                    </a:solidFill>
                  </a:tcPr>
                </a:tc>
                <a:tc>
                  <a:txBody>
                    <a:bodyPr/>
                    <a:lstStyle/>
                    <a:p>
                      <a:pPr marR="0" algn="ctr" rtl="0">
                        <a:spcBef>
                          <a:spcPts val="0"/>
                        </a:spcBef>
                        <a:spcAft>
                          <a:spcPts val="0"/>
                        </a:spcAft>
                      </a:pPr>
                      <a:r>
                        <a:rPr lang="en-US" sz="1000">
                          <a:effectLst/>
                        </a:rPr>
                        <a:t>0.621</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0.682</a:t>
                      </a:r>
                    </a:p>
                  </a:txBody>
                  <a:tcPr marL="0" marR="0" marT="0" marB="0" anchor="ctr">
                    <a:solidFill>
                      <a:schemeClr val="bg2">
                        <a:lumMod val="40000"/>
                        <a:lumOff val="60000"/>
                      </a:schemeClr>
                    </a:solidFill>
                  </a:tcPr>
                </a:tc>
                <a:tc>
                  <a:txBody>
                    <a:bodyPr/>
                    <a:lstStyle/>
                    <a:p>
                      <a:pPr marR="0" algn="ctr" rtl="0">
                        <a:spcBef>
                          <a:spcPts val="0"/>
                        </a:spcBef>
                        <a:spcAft>
                          <a:spcPts val="0"/>
                        </a:spcAft>
                      </a:pPr>
                      <a:r>
                        <a:rPr lang="en-US" sz="1000">
                          <a:effectLst/>
                        </a:rPr>
                        <a:t>0.665</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SG" sz="1000">
                          <a:effectLst/>
                        </a:rPr>
                        <a:t>0.655</a:t>
                      </a:r>
                    </a:p>
                  </a:txBody>
                  <a:tcPr marL="0" marR="0" marT="0" marB="0" anchor="ctr">
                    <a:solidFill>
                      <a:schemeClr val="bg1"/>
                    </a:solidFill>
                  </a:tcPr>
                </a:tc>
                <a:tc>
                  <a:txBody>
                    <a:bodyPr/>
                    <a:lstStyle/>
                    <a:p>
                      <a:pPr marR="0" algn="ctr" rtl="0">
                        <a:spcBef>
                          <a:spcPts val="0"/>
                        </a:spcBef>
                        <a:spcAft>
                          <a:spcPts val="0"/>
                        </a:spcAft>
                      </a:pPr>
                      <a:r>
                        <a:rPr lang="en-US" sz="1000">
                          <a:effectLst/>
                        </a:rPr>
                        <a:t>38.576</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100.340</a:t>
                      </a:r>
                    </a:p>
                  </a:txBody>
                  <a:tcPr marL="0" marR="0" marT="0" marB="0" anchor="ctr">
                    <a:solidFill>
                      <a:schemeClr val="bg1"/>
                    </a:solidFill>
                  </a:tcPr>
                </a:tc>
                <a:extLst>
                  <a:ext uri="{0D108BD9-81ED-4DB2-BD59-A6C34878D82A}">
                    <a16:rowId xmlns:a16="http://schemas.microsoft.com/office/drawing/2014/main" val="2955639465"/>
                  </a:ext>
                </a:extLst>
              </a:tr>
              <a:tr h="194400">
                <a:tc vMerge="1">
                  <a:txBody>
                    <a:bodyPr/>
                    <a:lstStyle/>
                    <a:p>
                      <a:endParaRPr lang="en-US"/>
                    </a:p>
                  </a:txBody>
                  <a:tcPr/>
                </a:tc>
                <a:tc>
                  <a:txBody>
                    <a:bodyPr/>
                    <a:lstStyle/>
                    <a:p>
                      <a:pPr marR="0" algn="ctr" rtl="0">
                        <a:spcBef>
                          <a:spcPts val="0"/>
                        </a:spcBef>
                        <a:spcAft>
                          <a:spcPts val="0"/>
                        </a:spcAft>
                      </a:pPr>
                      <a:r>
                        <a:rPr lang="en-US" sz="1000">
                          <a:effectLst/>
                        </a:rPr>
                        <a:t>MLP</a:t>
                      </a:r>
                    </a:p>
                  </a:txBody>
                  <a:tcPr marL="0" marR="0" marT="0" marB="0" anchor="ctr">
                    <a:solidFill>
                      <a:schemeClr val="bg1"/>
                    </a:solidFill>
                  </a:tcPr>
                </a:tc>
                <a:tc>
                  <a:txBody>
                    <a:bodyPr/>
                    <a:lstStyle/>
                    <a:p>
                      <a:pPr marR="0" algn="ctr" rtl="0">
                        <a:spcBef>
                          <a:spcPts val="0"/>
                        </a:spcBef>
                        <a:spcAft>
                          <a:spcPts val="0"/>
                        </a:spcAft>
                      </a:pPr>
                      <a:r>
                        <a:rPr lang="en-US" sz="1000">
                          <a:effectLst/>
                        </a:rPr>
                        <a:t>0.049</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US" sz="1000">
                          <a:effectLst/>
                        </a:rPr>
                        <a:t>0.034</a:t>
                      </a:r>
                    </a:p>
                  </a:txBody>
                  <a:tcPr marL="0" marR="0" marT="0" marB="0" anchor="ctr">
                    <a:solidFill>
                      <a:schemeClr val="bg1"/>
                    </a:solidFill>
                  </a:tcPr>
                </a:tc>
                <a:tc>
                  <a:txBody>
                    <a:bodyPr/>
                    <a:lstStyle/>
                    <a:p>
                      <a:pPr marR="0" algn="ctr" rtl="0">
                        <a:spcBef>
                          <a:spcPts val="0"/>
                        </a:spcBef>
                        <a:spcAft>
                          <a:spcPts val="0"/>
                        </a:spcAft>
                      </a:pPr>
                      <a:r>
                        <a:rPr lang="en-US" sz="1000">
                          <a:effectLst/>
                        </a:rPr>
                        <a:t>0.049</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0.717</a:t>
                      </a:r>
                    </a:p>
                  </a:txBody>
                  <a:tcPr marL="0" marR="0" marT="0" marB="0" anchor="ctr">
                    <a:solidFill>
                      <a:schemeClr val="bg1"/>
                    </a:solidFill>
                  </a:tcPr>
                </a:tc>
                <a:tc>
                  <a:txBody>
                    <a:bodyPr/>
                    <a:lstStyle/>
                    <a:p>
                      <a:pPr marR="0" algn="ctr" rtl="0">
                        <a:spcBef>
                          <a:spcPts val="0"/>
                        </a:spcBef>
                        <a:spcAft>
                          <a:spcPts val="0"/>
                        </a:spcAft>
                      </a:pPr>
                      <a:r>
                        <a:rPr lang="en-US" sz="1000">
                          <a:effectLst/>
                        </a:rPr>
                        <a:t>0.167</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SG" sz="1000">
                          <a:effectLst/>
                        </a:rPr>
                        <a:t>0.134</a:t>
                      </a:r>
                    </a:p>
                  </a:txBody>
                  <a:tcPr marL="0" marR="0" marT="0" marB="0" anchor="ctr">
                    <a:solidFill>
                      <a:schemeClr val="bg1"/>
                    </a:solidFill>
                  </a:tcPr>
                </a:tc>
                <a:tc>
                  <a:txBody>
                    <a:bodyPr/>
                    <a:lstStyle/>
                    <a:p>
                      <a:pPr marR="0" algn="ctr" rtl="0">
                        <a:spcBef>
                          <a:spcPts val="0"/>
                        </a:spcBef>
                        <a:spcAft>
                          <a:spcPts val="0"/>
                        </a:spcAft>
                      </a:pPr>
                      <a:r>
                        <a:rPr lang="en-US" sz="1000">
                          <a:effectLst/>
                        </a:rPr>
                        <a:t>0.644</a:t>
                      </a:r>
                      <a:endParaRPr lang="en-US">
                        <a:effectLst/>
                      </a:endParaRPr>
                    </a:p>
                  </a:txBody>
                  <a:tcPr marL="0" marR="0" marT="0" marB="0" anchor="ctr">
                    <a:solidFill>
                      <a:schemeClr val="accent5">
                        <a:lumMod val="20000"/>
                        <a:lumOff val="80000"/>
                      </a:schemeClr>
                    </a:solidFill>
                  </a:tcPr>
                </a:tc>
                <a:tc>
                  <a:txBody>
                    <a:bodyPr/>
                    <a:lstStyle/>
                    <a:p>
                      <a:pPr marR="0" algn="ctr" rtl="0">
                        <a:spcBef>
                          <a:spcPts val="0"/>
                        </a:spcBef>
                        <a:spcAft>
                          <a:spcPts val="0"/>
                        </a:spcAft>
                      </a:pPr>
                      <a:r>
                        <a:rPr lang="en-SG" sz="1000">
                          <a:effectLst/>
                        </a:rPr>
                        <a:t>0.622</a:t>
                      </a:r>
                    </a:p>
                  </a:txBody>
                  <a:tcPr marL="0" marR="0" marT="0" marB="0" anchor="ctr">
                    <a:solidFill>
                      <a:schemeClr val="bg1"/>
                    </a:solidFill>
                  </a:tcPr>
                </a:tc>
                <a:tc>
                  <a:txBody>
                    <a:bodyPr/>
                    <a:lstStyle/>
                    <a:p>
                      <a:pPr marR="0" algn="ctr" rtl="0">
                        <a:spcBef>
                          <a:spcPts val="0"/>
                        </a:spcBef>
                        <a:spcAft>
                          <a:spcPts val="0"/>
                        </a:spcAft>
                      </a:pPr>
                      <a:r>
                        <a:rPr lang="en-US" sz="1000">
                          <a:effectLst/>
                        </a:rPr>
                        <a:t>0.648</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0.675</a:t>
                      </a:r>
                    </a:p>
                  </a:txBody>
                  <a:tcPr marL="0" marR="0" marT="0" marB="0" anchor="ctr">
                    <a:solidFill>
                      <a:schemeClr val="bg2">
                        <a:lumMod val="40000"/>
                        <a:lumOff val="60000"/>
                      </a:schemeClr>
                    </a:solidFill>
                  </a:tcPr>
                </a:tc>
                <a:tc>
                  <a:txBody>
                    <a:bodyPr/>
                    <a:lstStyle/>
                    <a:p>
                      <a:pPr marR="0" algn="ctr" rtl="0">
                        <a:spcBef>
                          <a:spcPts val="0"/>
                        </a:spcBef>
                        <a:spcAft>
                          <a:spcPts val="0"/>
                        </a:spcAft>
                      </a:pPr>
                      <a:r>
                        <a:rPr lang="en-US" sz="1000">
                          <a:effectLst/>
                        </a:rPr>
                        <a:t>18.656</a:t>
                      </a:r>
                      <a:endParaRPr lang="en-US">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89.012</a:t>
                      </a:r>
                    </a:p>
                  </a:txBody>
                  <a:tcPr marL="0" marR="0" marT="0" marB="0" anchor="ctr">
                    <a:solidFill>
                      <a:schemeClr val="bg1"/>
                    </a:solidFill>
                  </a:tcPr>
                </a:tc>
                <a:extLst>
                  <a:ext uri="{0D108BD9-81ED-4DB2-BD59-A6C34878D82A}">
                    <a16:rowId xmlns:a16="http://schemas.microsoft.com/office/drawing/2014/main" val="1037643110"/>
                  </a:ext>
                </a:extLst>
              </a:tr>
              <a:tr h="194400">
                <a:tc vMerge="1">
                  <a:txBody>
                    <a:bodyPr/>
                    <a:lstStyle/>
                    <a:p>
                      <a:pPr marL="0" marR="0" indent="0" algn="l" rtl="0" eaLnBrk="1" fontAlgn="auto" latinLnBrk="0" hangingPunct="1">
                        <a:spcBef>
                          <a:spcPts val="0"/>
                        </a:spcBef>
                        <a:spcAft>
                          <a:spcPts val="0"/>
                        </a:spcAft>
                      </a:pPr>
                      <a:endParaRPr lang="en-SG" sz="1000">
                        <a:effectLst/>
                      </a:endParaRPr>
                    </a:p>
                  </a:txBody>
                  <a:tcPr marL="0" marR="0" marT="0" marB="0" anchor="ctr"/>
                </a:tc>
                <a:tc>
                  <a:txBody>
                    <a:bodyPr/>
                    <a:lstStyle/>
                    <a:p>
                      <a:pPr marR="0" algn="ctr" rtl="0">
                        <a:spcBef>
                          <a:spcPts val="0"/>
                        </a:spcBef>
                        <a:spcAft>
                          <a:spcPts val="0"/>
                        </a:spcAft>
                      </a:pPr>
                      <a:r>
                        <a:rPr lang="en-SG" sz="1000">
                          <a:effectLst/>
                        </a:rPr>
                        <a:t>XGB</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0.030</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0.728</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0.137</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0.65</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0.674</a:t>
                      </a:r>
                    </a:p>
                  </a:txBody>
                  <a:tcPr marL="0" marR="0" marT="0" marB="0" anchor="ctr">
                    <a:solidFill>
                      <a:schemeClr val="bg1"/>
                    </a:solidFill>
                  </a:tcPr>
                </a:tc>
                <a:tc>
                  <a:txBody>
                    <a:bodyPr/>
                    <a:lstStyle/>
                    <a:p>
                      <a:pPr marR="0" algn="ctr" rtl="0">
                        <a:spcBef>
                          <a:spcPts val="0"/>
                        </a:spcBef>
                        <a:spcAft>
                          <a:spcPts val="0"/>
                        </a:spcAft>
                      </a:pPr>
                      <a:r>
                        <a:rPr lang="en-US" sz="1000">
                          <a:effectLst/>
                        </a:rPr>
                        <a:t>NA</a:t>
                      </a:r>
                      <a:endParaRPr lang="en-SG" sz="1000">
                        <a:effectLst/>
                      </a:endParaRPr>
                    </a:p>
                  </a:txBody>
                  <a:tcPr marL="0" marR="0" marT="0" marB="0" anchor="ctr">
                    <a:solidFill>
                      <a:schemeClr val="bg1"/>
                    </a:solidFill>
                  </a:tcPr>
                </a:tc>
                <a:tc>
                  <a:txBody>
                    <a:bodyPr/>
                    <a:lstStyle/>
                    <a:p>
                      <a:pPr marR="0" algn="ctr" rtl="0">
                        <a:spcBef>
                          <a:spcPts val="0"/>
                        </a:spcBef>
                        <a:spcAft>
                          <a:spcPts val="0"/>
                        </a:spcAft>
                      </a:pPr>
                      <a:r>
                        <a:rPr lang="en-SG" sz="1000">
                          <a:effectLst/>
                        </a:rPr>
                        <a:t>13.353</a:t>
                      </a:r>
                    </a:p>
                  </a:txBody>
                  <a:tcPr marL="0" marR="0" marT="0" marB="0" anchor="ctr">
                    <a:solidFill>
                      <a:schemeClr val="bg1"/>
                    </a:solidFill>
                  </a:tcPr>
                </a:tc>
                <a:extLst>
                  <a:ext uri="{0D108BD9-81ED-4DB2-BD59-A6C34878D82A}">
                    <a16:rowId xmlns:a16="http://schemas.microsoft.com/office/drawing/2014/main" val="1956015201"/>
                  </a:ext>
                </a:extLst>
              </a:tr>
            </a:tbl>
          </a:graphicData>
        </a:graphic>
      </p:graphicFrame>
      <p:sp>
        <p:nvSpPr>
          <p:cNvPr id="4" name="Google Shape;2256;p66">
            <a:extLst>
              <a:ext uri="{FF2B5EF4-FFF2-40B4-BE49-F238E27FC236}">
                <a16:creationId xmlns:a16="http://schemas.microsoft.com/office/drawing/2014/main" id="{240E8414-4622-FCCD-2908-538423BF2AE1}"/>
              </a:ext>
            </a:extLst>
          </p:cNvPr>
          <p:cNvSpPr txBox="1">
            <a:spLocks/>
          </p:cNvSpPr>
          <p:nvPr/>
        </p:nvSpPr>
        <p:spPr>
          <a:xfrm>
            <a:off x="115259" y="2866350"/>
            <a:ext cx="8840622" cy="2175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171450" indent="-171450" algn="l">
              <a:buFont typeface="Arial" panose="020B0604020202020204" pitchFamily="34" charset="0"/>
              <a:buChar char="•"/>
            </a:pPr>
            <a:r>
              <a:rPr lang="en-US" sz="1050" b="1" u="sng"/>
              <a:t>Selected evaluation metrics</a:t>
            </a:r>
            <a:r>
              <a:rPr lang="en-US" sz="1050"/>
              <a:t>: </a:t>
            </a:r>
            <a:r>
              <a:rPr lang="en-US" sz="1050" b="1"/>
              <a:t>AUPRC (Primary) and Sensitivity</a:t>
            </a:r>
            <a:r>
              <a:rPr lang="en-US" sz="1050"/>
              <a:t> </a:t>
            </a:r>
            <a:r>
              <a:rPr lang="en-US" sz="1050" b="1"/>
              <a:t>(Secondary). </a:t>
            </a:r>
            <a:r>
              <a:rPr lang="en-US" sz="1050"/>
              <a:t>AUPRC was chosen as it is better suited to evaluate minority outcomes of imbalanced datasets while AUROC performs better for balanced datasets. Keeping in mind that Task 3 outcome is heavily imbalanced with only ~3.4% of the patients being readmitted. At the same time, sensitivity is an important measure to avoid false positives.</a:t>
            </a:r>
          </a:p>
          <a:p>
            <a:pPr marL="171450" indent="-171450" algn="l">
              <a:buFont typeface="Arial" panose="020B0604020202020204" pitchFamily="34" charset="0"/>
              <a:buChar char="•"/>
            </a:pPr>
            <a:endParaRPr lang="en-US" sz="1050">
              <a:latin typeface="Oxygen" panose="02000503000000000000" pitchFamily="2" charset="0"/>
            </a:endParaRPr>
          </a:p>
          <a:p>
            <a:pPr marL="171450" indent="-171450" algn="l">
              <a:buFont typeface="Arial" panose="020B0604020202020204" pitchFamily="34" charset="0"/>
              <a:buChar char="•"/>
            </a:pPr>
            <a:r>
              <a:rPr lang="en-US" sz="1050" b="1" u="sng">
                <a:latin typeface="Oxygen" panose="02000503000000000000" pitchFamily="2" charset="0"/>
              </a:rPr>
              <a:t>Overall</a:t>
            </a:r>
            <a:r>
              <a:rPr lang="en-US" sz="1050">
                <a:latin typeface="Oxygen" panose="02000503000000000000" pitchFamily="2" charset="0"/>
              </a:rPr>
              <a:t>: For Task 3, the processed dataset and XGB only yielded minor improvements over the baseline for specific models. One reason could be that crucial data that may necessitate revisit is absent. For example, intuitively a history of chronic illness may be a bigger contributing factor to readmission than a ‘snapshot’ of the patient’s current vital signs at ED admission or ED discharge.</a:t>
            </a:r>
          </a:p>
          <a:p>
            <a:pPr marL="171450" indent="-171450" algn="l">
              <a:buFont typeface="Arial" panose="020B0604020202020204" pitchFamily="34" charset="0"/>
              <a:buChar char="•"/>
            </a:pPr>
            <a:endParaRPr lang="en-US" sz="1050">
              <a:latin typeface="Oxygen" panose="02000503000000000000" pitchFamily="2" charset="0"/>
            </a:endParaRPr>
          </a:p>
          <a:p>
            <a:pPr marL="171450" indent="-171450" algn="l">
              <a:buFont typeface="Arial" panose="020B0604020202020204" pitchFamily="34" charset="0"/>
              <a:buChar char="•"/>
            </a:pPr>
            <a:r>
              <a:rPr lang="en-US" sz="1050" b="1" u="sng">
                <a:latin typeface="Oxygen" panose="02000503000000000000" pitchFamily="2" charset="0"/>
              </a:rPr>
              <a:t>Best Performing Model</a:t>
            </a:r>
            <a:r>
              <a:rPr lang="en-US" sz="1050">
                <a:latin typeface="Oxygen" panose="02000503000000000000" pitchFamily="2" charset="0"/>
              </a:rPr>
              <a:t>:</a:t>
            </a:r>
          </a:p>
          <a:p>
            <a:pPr marL="628650" lvl="1" indent="-171450" algn="l">
              <a:buFont typeface="Arial" panose="020B0604020202020204" pitchFamily="34" charset="0"/>
              <a:buChar char="•"/>
            </a:pPr>
            <a:r>
              <a:rPr lang="en-US" sz="1050" b="1">
                <a:latin typeface="Oxygen" panose="02000503000000000000" pitchFamily="2" charset="0"/>
              </a:rPr>
              <a:t>Gradient Boost</a:t>
            </a:r>
            <a:r>
              <a:rPr lang="en-US" sz="1050">
                <a:latin typeface="Oxygen" panose="02000503000000000000" pitchFamily="2" charset="0"/>
              </a:rPr>
              <a:t> performed the best in terms of both </a:t>
            </a:r>
            <a:r>
              <a:rPr lang="en-US" sz="1050" b="1">
                <a:latin typeface="Oxygen" panose="02000503000000000000" pitchFamily="2" charset="0"/>
              </a:rPr>
              <a:t>AUPRC (0.146) </a:t>
            </a:r>
            <a:r>
              <a:rPr lang="en-US" sz="1050">
                <a:latin typeface="Oxygen" panose="02000503000000000000" pitchFamily="2" charset="0"/>
              </a:rPr>
              <a:t>and </a:t>
            </a:r>
            <a:r>
              <a:rPr lang="en-US" sz="1050" b="1">
                <a:latin typeface="Oxygen" panose="02000503000000000000" pitchFamily="2" charset="0"/>
              </a:rPr>
              <a:t>Sensitivity (0.682)</a:t>
            </a:r>
            <a:r>
              <a:rPr lang="en-US" sz="1050">
                <a:latin typeface="Oxygen" panose="02000503000000000000" pitchFamily="2" charset="0"/>
              </a:rPr>
              <a:t>. The results are slightly better than the baseline in AUROC and Sensitivity but at the same time slightly poorer in AUPRC.</a:t>
            </a:r>
          </a:p>
          <a:p>
            <a:pPr marL="628650" lvl="1" indent="-171450" algn="l">
              <a:buFont typeface="Arial" panose="020B0604020202020204" pitchFamily="34" charset="0"/>
              <a:buChar char="•"/>
            </a:pPr>
            <a:r>
              <a:rPr lang="en-US" sz="1050">
                <a:latin typeface="Oxygen" panose="02000503000000000000" pitchFamily="2" charset="0"/>
              </a:rPr>
              <a:t>If time is a constraint, either </a:t>
            </a:r>
            <a:r>
              <a:rPr lang="en-US" sz="1050" b="1">
                <a:latin typeface="Oxygen" panose="02000503000000000000" pitchFamily="2" charset="0"/>
              </a:rPr>
              <a:t>XGB or LR </a:t>
            </a:r>
            <a:r>
              <a:rPr lang="en-US" sz="1050">
                <a:latin typeface="Oxygen" panose="02000503000000000000" pitchFamily="2" charset="0"/>
              </a:rPr>
              <a:t>should be selected. LR has the shortest training time, however the results are the poorest. XGB would be a suitable middle ground before the training time becomes much longer.</a:t>
            </a:r>
            <a:endParaRPr lang="en-US" sz="1200"/>
          </a:p>
        </p:txBody>
      </p:sp>
      <p:graphicFrame>
        <p:nvGraphicFramePr>
          <p:cNvPr id="6" name="Table 5">
            <a:extLst>
              <a:ext uri="{FF2B5EF4-FFF2-40B4-BE49-F238E27FC236}">
                <a16:creationId xmlns:a16="http://schemas.microsoft.com/office/drawing/2014/main" id="{B6066F16-6841-6837-2765-CC32EBD15D13}"/>
              </a:ext>
            </a:extLst>
          </p:cNvPr>
          <p:cNvGraphicFramePr>
            <a:graphicFrameLocks noGrp="1"/>
          </p:cNvGraphicFramePr>
          <p:nvPr>
            <p:extLst>
              <p:ext uri="{D42A27DB-BD31-4B8C-83A1-F6EECF244321}">
                <p14:modId xmlns:p14="http://schemas.microsoft.com/office/powerpoint/2010/main" val="73332436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12" name="Google Shape;2256;p66">
            <a:extLst>
              <a:ext uri="{FF2B5EF4-FFF2-40B4-BE49-F238E27FC236}">
                <a16:creationId xmlns:a16="http://schemas.microsoft.com/office/drawing/2014/main" id="{FCBBA8E0-0783-74D5-4F89-D7D93C11BC9E}"/>
              </a:ext>
            </a:extLst>
          </p:cNvPr>
          <p:cNvSpPr txBox="1">
            <a:spLocks/>
          </p:cNvSpPr>
          <p:nvPr/>
        </p:nvSpPr>
        <p:spPr>
          <a:xfrm>
            <a:off x="85946" y="2606618"/>
            <a:ext cx="8840622" cy="224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800">
                <a:solidFill>
                  <a:srgbClr val="000000"/>
                </a:solidFill>
              </a:rPr>
              <a:t>LR: Logistic Regression, RF: Random Forest, GB: Gradient Boosting, XGB: XGBoost, MLP: Multi-Layer Perceptron</a:t>
            </a:r>
            <a:endParaRPr lang="en-US" sz="1000">
              <a:solidFill>
                <a:srgbClr val="000000"/>
              </a:solidFill>
            </a:endParaRPr>
          </a:p>
        </p:txBody>
      </p:sp>
      <p:sp>
        <p:nvSpPr>
          <p:cNvPr id="13" name="Rectangle: Rounded Corners 12">
            <a:extLst>
              <a:ext uri="{FF2B5EF4-FFF2-40B4-BE49-F238E27FC236}">
                <a16:creationId xmlns:a16="http://schemas.microsoft.com/office/drawing/2014/main" id="{C91374EA-E8A4-4BC5-D3EF-A9F44F871BC3}"/>
              </a:ext>
            </a:extLst>
          </p:cNvPr>
          <p:cNvSpPr/>
          <p:nvPr/>
        </p:nvSpPr>
        <p:spPr>
          <a:xfrm>
            <a:off x="85946" y="2064774"/>
            <a:ext cx="8942794" cy="202145"/>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D1D4CEEB-93DE-CE67-5700-B6FB8FAED3EE}"/>
              </a:ext>
            </a:extLst>
          </p:cNvPr>
          <p:cNvSpPr/>
          <p:nvPr/>
        </p:nvSpPr>
        <p:spPr>
          <a:xfrm>
            <a:off x="1129352" y="2029519"/>
            <a:ext cx="1288800" cy="109681"/>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Best Performing Model</a:t>
            </a:r>
            <a:endParaRPr lang="en-SG" sz="800"/>
          </a:p>
        </p:txBody>
      </p:sp>
    </p:spTree>
    <p:extLst>
      <p:ext uri="{BB962C8B-B14F-4D97-AF65-F5344CB8AC3E}">
        <p14:creationId xmlns:p14="http://schemas.microsoft.com/office/powerpoint/2010/main" val="101936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A16DA-947B-6CDF-BADD-DA227F5DCA0F}"/>
              </a:ext>
            </a:extLst>
          </p:cNvPr>
          <p:cNvSpPr>
            <a:spLocks noGrp="1"/>
          </p:cNvSpPr>
          <p:nvPr>
            <p:ph type="sldNum" sz="quarter" idx="10"/>
          </p:nvPr>
        </p:nvSpPr>
        <p:spPr/>
        <p:txBody>
          <a:bodyPr/>
          <a:lstStyle/>
          <a:p>
            <a:fld id="{1DE5B4C0-6C47-4F0C-9897-26248B249E0D}" type="slidenum">
              <a:rPr lang="en-SG" smtClean="0"/>
              <a:t>25</a:t>
            </a:fld>
            <a:endParaRPr lang="en-SG"/>
          </a:p>
        </p:txBody>
      </p:sp>
      <p:sp>
        <p:nvSpPr>
          <p:cNvPr id="18" name="Rectangle 17">
            <a:extLst>
              <a:ext uri="{FF2B5EF4-FFF2-40B4-BE49-F238E27FC236}">
                <a16:creationId xmlns:a16="http://schemas.microsoft.com/office/drawing/2014/main" id="{7A02A603-792E-9696-CEAC-205E94C8E9D5}"/>
              </a:ext>
            </a:extLst>
          </p:cNvPr>
          <p:cNvSpPr/>
          <p:nvPr/>
        </p:nvSpPr>
        <p:spPr>
          <a:xfrm>
            <a:off x="1719793" y="849264"/>
            <a:ext cx="2603935" cy="261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200" b="1">
                <a:solidFill>
                  <a:schemeClr val="accent1"/>
                </a:solidFill>
                <a:latin typeface="Oxygen" panose="02000503000000000000" pitchFamily="2" charset="0"/>
              </a:rPr>
              <a:t>Top 10 Important Features</a:t>
            </a:r>
          </a:p>
        </p:txBody>
      </p:sp>
      <p:sp>
        <p:nvSpPr>
          <p:cNvPr id="4" name="Google Shape;2256;p66">
            <a:extLst>
              <a:ext uri="{FF2B5EF4-FFF2-40B4-BE49-F238E27FC236}">
                <a16:creationId xmlns:a16="http://schemas.microsoft.com/office/drawing/2014/main" id="{7640F1DD-5EBF-3958-2D70-3F8F258D1834}"/>
              </a:ext>
            </a:extLst>
          </p:cNvPr>
          <p:cNvSpPr txBox="1">
            <a:spLocks/>
          </p:cNvSpPr>
          <p:nvPr/>
        </p:nvSpPr>
        <p:spPr>
          <a:xfrm>
            <a:off x="5751871" y="980073"/>
            <a:ext cx="3263551" cy="3856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a:t>The number of revisits within </a:t>
            </a:r>
            <a:r>
              <a:rPr lang="en-US" sz="1000" b="1"/>
              <a:t>30 days, 365 days and length of stay in the ED</a:t>
            </a:r>
            <a:r>
              <a:rPr lang="en-US" sz="1000"/>
              <a:t> were highly significant indicators for ED revisits within  72hrs. This suggests that </a:t>
            </a:r>
            <a:r>
              <a:rPr lang="en-US" sz="1000" b="1"/>
              <a:t>patients who revisits the ED are not “one-off” occurrences</a:t>
            </a:r>
            <a:r>
              <a:rPr lang="en-US" sz="1000"/>
              <a:t> but have a high tendency to revisit multiple times in the future.</a:t>
            </a:r>
          </a:p>
          <a:p>
            <a:pPr marL="0" indent="0" algn="l"/>
            <a:endParaRPr lang="en-US" sz="1000"/>
          </a:p>
          <a:p>
            <a:pPr marL="0" indent="0" algn="l"/>
            <a:r>
              <a:rPr lang="en-US" sz="1000"/>
              <a:t>In addition, it was surprising that </a:t>
            </a:r>
            <a:r>
              <a:rPr lang="en-US" sz="1000" err="1"/>
              <a:t>ed_los_hours</a:t>
            </a:r>
            <a:r>
              <a:rPr lang="en-US" sz="1000"/>
              <a:t> was the 3</a:t>
            </a:r>
            <a:r>
              <a:rPr lang="en-US" sz="1000" baseline="30000"/>
              <a:t>rd</a:t>
            </a:r>
            <a:r>
              <a:rPr lang="en-US" sz="1000"/>
              <a:t> most important feature. Upon further analysis, it was found that throughout the day, there is a noticeable peak in the patients who visited the ED between 1000hrs to 1200hrs (figure 2). This further suggests that the </a:t>
            </a:r>
            <a:r>
              <a:rPr lang="en-US" sz="1000" b="1"/>
              <a:t>hospital may have access to other features</a:t>
            </a:r>
            <a:r>
              <a:rPr lang="en-US" sz="1000"/>
              <a:t> (e.g. medical history) that are better predictors for </a:t>
            </a:r>
            <a:r>
              <a:rPr lang="en-US" sz="1000" err="1"/>
              <a:t>ED_revisits</a:t>
            </a:r>
            <a:r>
              <a:rPr lang="en-US" sz="1000"/>
              <a:t> and pushed treatment for such non-critical patients to a later time, causing </a:t>
            </a:r>
            <a:r>
              <a:rPr lang="en-US" sz="1000" err="1"/>
              <a:t>ed_los_hours</a:t>
            </a:r>
            <a:r>
              <a:rPr lang="en-US" sz="1000"/>
              <a:t> to be longer.</a:t>
            </a:r>
          </a:p>
          <a:p>
            <a:pPr marL="0" indent="0" algn="l"/>
            <a:endParaRPr lang="en-US" sz="1000"/>
          </a:p>
          <a:p>
            <a:pPr marL="0" indent="0" algn="l"/>
            <a:r>
              <a:rPr lang="en-US" sz="1000"/>
              <a:t>It was also interesting to note that patients who had more </a:t>
            </a:r>
            <a:r>
              <a:rPr lang="en-US" sz="1000" b="1"/>
              <a:t>unique medications</a:t>
            </a:r>
            <a:r>
              <a:rPr lang="en-US" sz="1000"/>
              <a:t> are more likely to revisit, This may indicate that the  underlying healthcare issue had not been resolved and the hence the patients kept revisiting, receiving a different outcome and medication each time. This would be related to the </a:t>
            </a:r>
            <a:r>
              <a:rPr lang="en-US" sz="1000" b="1"/>
              <a:t>quality of healthcare</a:t>
            </a:r>
            <a:r>
              <a:rPr lang="en-US" sz="1000"/>
              <a:t>.</a:t>
            </a:r>
          </a:p>
        </p:txBody>
      </p:sp>
      <p:sp>
        <p:nvSpPr>
          <p:cNvPr id="11" name="Google Shape;641;p37">
            <a:extLst>
              <a:ext uri="{FF2B5EF4-FFF2-40B4-BE49-F238E27FC236}">
                <a16:creationId xmlns:a16="http://schemas.microsoft.com/office/drawing/2014/main" id="{F7392125-37D5-295B-58F6-856CF70B6872}"/>
              </a:ext>
            </a:extLst>
          </p:cNvPr>
          <p:cNvSpPr txBox="1">
            <a:spLocks noGrp="1"/>
          </p:cNvSpPr>
          <p:nvPr>
            <p:ph type="title"/>
          </p:nvPr>
        </p:nvSpPr>
        <p:spPr>
          <a:xfrm>
            <a:off x="720000" y="179091"/>
            <a:ext cx="7704000" cy="572700"/>
          </a:xfrm>
          <a:prstGeom prst="rect">
            <a:avLst/>
          </a:prstGeom>
        </p:spPr>
        <p:txBody>
          <a:bodyPr spcFirstLastPara="1" wrap="square" lIns="91425" tIns="91425" rIns="91425" bIns="91425" anchor="t" anchorCtr="0">
            <a:noAutofit/>
          </a:bodyPr>
          <a:lstStyle/>
          <a:p>
            <a:r>
              <a:rPr lang="en" sz="3300"/>
              <a:t>Final Results – Feature Importance</a:t>
            </a:r>
            <a:endParaRPr sz="3300"/>
          </a:p>
        </p:txBody>
      </p:sp>
      <p:pic>
        <p:nvPicPr>
          <p:cNvPr id="6" name="Picture 5">
            <a:extLst>
              <a:ext uri="{FF2B5EF4-FFF2-40B4-BE49-F238E27FC236}">
                <a16:creationId xmlns:a16="http://schemas.microsoft.com/office/drawing/2014/main" id="{1D7FA4B5-7714-0434-4730-EB254DEF1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43" y="1110882"/>
            <a:ext cx="5675237" cy="2137884"/>
          </a:xfrm>
          <a:prstGeom prst="rect">
            <a:avLst/>
          </a:prstGeom>
        </p:spPr>
      </p:pic>
      <p:pic>
        <p:nvPicPr>
          <p:cNvPr id="8" name="Picture 7">
            <a:extLst>
              <a:ext uri="{FF2B5EF4-FFF2-40B4-BE49-F238E27FC236}">
                <a16:creationId xmlns:a16="http://schemas.microsoft.com/office/drawing/2014/main" id="{E3E4BBF8-C64C-57FD-55D8-682DF6AFE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184" y="3248766"/>
            <a:ext cx="4195151" cy="1653720"/>
          </a:xfrm>
          <a:prstGeom prst="rect">
            <a:avLst/>
          </a:prstGeom>
        </p:spPr>
      </p:pic>
      <p:graphicFrame>
        <p:nvGraphicFramePr>
          <p:cNvPr id="9" name="Table 8">
            <a:extLst>
              <a:ext uri="{FF2B5EF4-FFF2-40B4-BE49-F238E27FC236}">
                <a16:creationId xmlns:a16="http://schemas.microsoft.com/office/drawing/2014/main" id="{23FF8A61-D53E-1C5B-26E6-F5CADC251939}"/>
              </a:ext>
            </a:extLst>
          </p:cNvPr>
          <p:cNvGraphicFramePr>
            <a:graphicFrameLocks noGrp="1"/>
          </p:cNvGraphicFramePr>
          <p:nvPr>
            <p:extLst>
              <p:ext uri="{D42A27DB-BD31-4B8C-83A1-F6EECF244321}">
                <p14:modId xmlns:p14="http://schemas.microsoft.com/office/powerpoint/2010/main" val="2691103249"/>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10" name="TextBox 9">
            <a:extLst>
              <a:ext uri="{FF2B5EF4-FFF2-40B4-BE49-F238E27FC236}">
                <a16:creationId xmlns:a16="http://schemas.microsoft.com/office/drawing/2014/main" id="{B82DA6F8-B4D9-40B1-3913-D476D63FF4E7}"/>
              </a:ext>
            </a:extLst>
          </p:cNvPr>
          <p:cNvSpPr txBox="1"/>
          <p:nvPr/>
        </p:nvSpPr>
        <p:spPr>
          <a:xfrm>
            <a:off x="214867" y="1110882"/>
            <a:ext cx="1010265" cy="246221"/>
          </a:xfrm>
          <a:prstGeom prst="rect">
            <a:avLst/>
          </a:prstGeom>
          <a:noFill/>
        </p:spPr>
        <p:txBody>
          <a:bodyPr wrap="square" rtlCol="0">
            <a:spAutoFit/>
          </a:bodyPr>
          <a:lstStyle/>
          <a:p>
            <a:r>
              <a:rPr lang="en-SG" sz="1000"/>
              <a:t>Figure 1</a:t>
            </a:r>
          </a:p>
        </p:txBody>
      </p:sp>
      <p:sp>
        <p:nvSpPr>
          <p:cNvPr id="12" name="TextBox 11">
            <a:extLst>
              <a:ext uri="{FF2B5EF4-FFF2-40B4-BE49-F238E27FC236}">
                <a16:creationId xmlns:a16="http://schemas.microsoft.com/office/drawing/2014/main" id="{7A1A6555-39D5-F39C-1FFD-FE24511E73EE}"/>
              </a:ext>
            </a:extLst>
          </p:cNvPr>
          <p:cNvSpPr txBox="1"/>
          <p:nvPr/>
        </p:nvSpPr>
        <p:spPr>
          <a:xfrm>
            <a:off x="214867" y="3248766"/>
            <a:ext cx="1010265" cy="246221"/>
          </a:xfrm>
          <a:prstGeom prst="rect">
            <a:avLst/>
          </a:prstGeom>
          <a:noFill/>
        </p:spPr>
        <p:txBody>
          <a:bodyPr wrap="square" rtlCol="0">
            <a:spAutoFit/>
          </a:bodyPr>
          <a:lstStyle/>
          <a:p>
            <a:r>
              <a:rPr lang="en-SG" sz="1000"/>
              <a:t>Figure 2</a:t>
            </a:r>
          </a:p>
        </p:txBody>
      </p:sp>
    </p:spTree>
    <p:extLst>
      <p:ext uri="{BB962C8B-B14F-4D97-AF65-F5344CB8AC3E}">
        <p14:creationId xmlns:p14="http://schemas.microsoft.com/office/powerpoint/2010/main" val="251818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13" name="Google Shape;913;p41"/>
          <p:cNvSpPr/>
          <p:nvPr/>
        </p:nvSpPr>
        <p:spPr>
          <a:xfrm>
            <a:off x="2542497" y="3505181"/>
            <a:ext cx="300550" cy="491371"/>
          </a:xfrm>
          <a:custGeom>
            <a:avLst/>
            <a:gdLst/>
            <a:ahLst/>
            <a:cxnLst/>
            <a:rect l="l" t="t" r="r" b="b"/>
            <a:pathLst>
              <a:path w="6549" h="10707" extrusionOk="0">
                <a:moveTo>
                  <a:pt x="4854" y="331"/>
                </a:moveTo>
                <a:cubicBezTo>
                  <a:pt x="4952" y="331"/>
                  <a:pt x="5032" y="411"/>
                  <a:pt x="5041" y="509"/>
                </a:cubicBezTo>
                <a:lnTo>
                  <a:pt x="5068" y="973"/>
                </a:lnTo>
                <a:cubicBezTo>
                  <a:pt x="5068" y="1054"/>
                  <a:pt x="5104" y="1134"/>
                  <a:pt x="5157" y="1187"/>
                </a:cubicBezTo>
                <a:cubicBezTo>
                  <a:pt x="5221" y="1260"/>
                  <a:pt x="5307" y="1296"/>
                  <a:pt x="5395" y="1296"/>
                </a:cubicBezTo>
                <a:cubicBezTo>
                  <a:pt x="5405" y="1296"/>
                  <a:pt x="5415" y="1295"/>
                  <a:pt x="5425" y="1295"/>
                </a:cubicBezTo>
                <a:lnTo>
                  <a:pt x="5880" y="1241"/>
                </a:lnTo>
                <a:cubicBezTo>
                  <a:pt x="5890" y="1240"/>
                  <a:pt x="5900" y="1240"/>
                  <a:pt x="5909" y="1240"/>
                </a:cubicBezTo>
                <a:cubicBezTo>
                  <a:pt x="5997" y="1240"/>
                  <a:pt x="6082" y="1275"/>
                  <a:pt x="6138" y="1339"/>
                </a:cubicBezTo>
                <a:cubicBezTo>
                  <a:pt x="6192" y="1393"/>
                  <a:pt x="6219" y="1464"/>
                  <a:pt x="6228" y="1535"/>
                </a:cubicBezTo>
                <a:cubicBezTo>
                  <a:pt x="6228" y="1634"/>
                  <a:pt x="6192" y="1732"/>
                  <a:pt x="6112" y="1794"/>
                </a:cubicBezTo>
                <a:cubicBezTo>
                  <a:pt x="6049" y="1841"/>
                  <a:pt x="5980" y="1867"/>
                  <a:pt x="5904" y="1867"/>
                </a:cubicBezTo>
                <a:cubicBezTo>
                  <a:pt x="5893" y="1867"/>
                  <a:pt x="5882" y="1867"/>
                  <a:pt x="5871" y="1865"/>
                </a:cubicBezTo>
                <a:lnTo>
                  <a:pt x="5505" y="1830"/>
                </a:lnTo>
                <a:cubicBezTo>
                  <a:pt x="5493" y="1829"/>
                  <a:pt x="5481" y="1828"/>
                  <a:pt x="5469" y="1828"/>
                </a:cubicBezTo>
                <a:cubicBezTo>
                  <a:pt x="5383" y="1828"/>
                  <a:pt x="5301" y="1856"/>
                  <a:pt x="5246" y="1919"/>
                </a:cubicBezTo>
                <a:cubicBezTo>
                  <a:pt x="5193" y="1964"/>
                  <a:pt x="5166" y="2026"/>
                  <a:pt x="5148" y="2088"/>
                </a:cubicBezTo>
                <a:lnTo>
                  <a:pt x="4318" y="2088"/>
                </a:lnTo>
                <a:cubicBezTo>
                  <a:pt x="4238" y="2088"/>
                  <a:pt x="4167" y="2151"/>
                  <a:pt x="4158" y="2222"/>
                </a:cubicBezTo>
                <a:cubicBezTo>
                  <a:pt x="4149" y="2320"/>
                  <a:pt x="4220" y="2401"/>
                  <a:pt x="4318" y="2401"/>
                </a:cubicBezTo>
                <a:lnTo>
                  <a:pt x="5166" y="2401"/>
                </a:lnTo>
                <a:lnTo>
                  <a:pt x="5175" y="2570"/>
                </a:lnTo>
                <a:cubicBezTo>
                  <a:pt x="5175" y="2624"/>
                  <a:pt x="5166" y="2668"/>
                  <a:pt x="5139" y="2704"/>
                </a:cubicBezTo>
                <a:cubicBezTo>
                  <a:pt x="5104" y="2749"/>
                  <a:pt x="5050" y="2775"/>
                  <a:pt x="4988" y="2775"/>
                </a:cubicBezTo>
                <a:lnTo>
                  <a:pt x="2766" y="2775"/>
                </a:lnTo>
                <a:cubicBezTo>
                  <a:pt x="2686" y="2775"/>
                  <a:pt x="2615" y="2838"/>
                  <a:pt x="2606" y="2918"/>
                </a:cubicBezTo>
                <a:cubicBezTo>
                  <a:pt x="2597" y="3016"/>
                  <a:pt x="2668" y="3097"/>
                  <a:pt x="2757" y="3097"/>
                </a:cubicBezTo>
                <a:lnTo>
                  <a:pt x="4827" y="3097"/>
                </a:lnTo>
                <a:cubicBezTo>
                  <a:pt x="5041" y="3097"/>
                  <a:pt x="5211" y="3266"/>
                  <a:pt x="5193" y="3480"/>
                </a:cubicBezTo>
                <a:cubicBezTo>
                  <a:pt x="5175" y="3659"/>
                  <a:pt x="5023" y="3801"/>
                  <a:pt x="4836" y="3801"/>
                </a:cubicBezTo>
                <a:lnTo>
                  <a:pt x="3881" y="3801"/>
                </a:lnTo>
                <a:cubicBezTo>
                  <a:pt x="3881" y="3801"/>
                  <a:pt x="3703" y="3855"/>
                  <a:pt x="3640" y="3926"/>
                </a:cubicBezTo>
                <a:cubicBezTo>
                  <a:pt x="3578" y="3998"/>
                  <a:pt x="3542" y="4087"/>
                  <a:pt x="3560" y="4176"/>
                </a:cubicBezTo>
                <a:lnTo>
                  <a:pt x="3587" y="4515"/>
                </a:lnTo>
                <a:cubicBezTo>
                  <a:pt x="3596" y="4604"/>
                  <a:pt x="3569" y="4684"/>
                  <a:pt x="3507" y="4756"/>
                </a:cubicBezTo>
                <a:cubicBezTo>
                  <a:pt x="3453" y="4818"/>
                  <a:pt x="3364" y="4854"/>
                  <a:pt x="3275" y="4854"/>
                </a:cubicBezTo>
                <a:cubicBezTo>
                  <a:pt x="3186" y="4854"/>
                  <a:pt x="3105" y="4818"/>
                  <a:pt x="3043" y="4756"/>
                </a:cubicBezTo>
                <a:cubicBezTo>
                  <a:pt x="2980" y="4684"/>
                  <a:pt x="2954" y="4604"/>
                  <a:pt x="2962" y="4515"/>
                </a:cubicBezTo>
                <a:lnTo>
                  <a:pt x="2998" y="4176"/>
                </a:lnTo>
                <a:cubicBezTo>
                  <a:pt x="3007" y="4087"/>
                  <a:pt x="2980" y="3998"/>
                  <a:pt x="2918" y="3926"/>
                </a:cubicBezTo>
                <a:cubicBezTo>
                  <a:pt x="2855" y="3855"/>
                  <a:pt x="2668" y="3828"/>
                  <a:pt x="2668" y="3828"/>
                </a:cubicBezTo>
                <a:lnTo>
                  <a:pt x="1722" y="3828"/>
                </a:lnTo>
                <a:cubicBezTo>
                  <a:pt x="1562" y="3828"/>
                  <a:pt x="1392" y="3694"/>
                  <a:pt x="1357" y="3534"/>
                </a:cubicBezTo>
                <a:cubicBezTo>
                  <a:pt x="1312" y="3302"/>
                  <a:pt x="1491" y="3097"/>
                  <a:pt x="1722" y="3097"/>
                </a:cubicBezTo>
                <a:lnTo>
                  <a:pt x="2026" y="3097"/>
                </a:lnTo>
                <a:cubicBezTo>
                  <a:pt x="2106" y="3097"/>
                  <a:pt x="2177" y="3034"/>
                  <a:pt x="2186" y="2954"/>
                </a:cubicBezTo>
                <a:cubicBezTo>
                  <a:pt x="2195" y="2865"/>
                  <a:pt x="2124" y="2775"/>
                  <a:pt x="2026" y="2775"/>
                </a:cubicBezTo>
                <a:lnTo>
                  <a:pt x="1562" y="2775"/>
                </a:lnTo>
                <a:lnTo>
                  <a:pt x="1562" y="2784"/>
                </a:lnTo>
                <a:cubicBezTo>
                  <a:pt x="1508" y="2784"/>
                  <a:pt x="1455" y="2758"/>
                  <a:pt x="1419" y="2704"/>
                </a:cubicBezTo>
                <a:cubicBezTo>
                  <a:pt x="1383" y="2668"/>
                  <a:pt x="1375" y="2624"/>
                  <a:pt x="1375" y="2579"/>
                </a:cubicBezTo>
                <a:lnTo>
                  <a:pt x="1392" y="2401"/>
                </a:lnTo>
                <a:lnTo>
                  <a:pt x="2231" y="2401"/>
                </a:lnTo>
                <a:cubicBezTo>
                  <a:pt x="2311" y="2401"/>
                  <a:pt x="2383" y="2347"/>
                  <a:pt x="2392" y="2267"/>
                </a:cubicBezTo>
                <a:cubicBezTo>
                  <a:pt x="2400" y="2169"/>
                  <a:pt x="2329" y="2088"/>
                  <a:pt x="2240" y="2088"/>
                </a:cubicBezTo>
                <a:lnTo>
                  <a:pt x="1401" y="2088"/>
                </a:lnTo>
                <a:cubicBezTo>
                  <a:pt x="1392" y="2026"/>
                  <a:pt x="1357" y="1964"/>
                  <a:pt x="1312" y="1919"/>
                </a:cubicBezTo>
                <a:cubicBezTo>
                  <a:pt x="1250" y="1856"/>
                  <a:pt x="1173" y="1828"/>
                  <a:pt x="1089" y="1828"/>
                </a:cubicBezTo>
                <a:cubicBezTo>
                  <a:pt x="1077" y="1828"/>
                  <a:pt x="1065" y="1829"/>
                  <a:pt x="1053" y="1830"/>
                </a:cubicBezTo>
                <a:lnTo>
                  <a:pt x="670" y="1865"/>
                </a:lnTo>
                <a:cubicBezTo>
                  <a:pt x="660" y="1866"/>
                  <a:pt x="650" y="1867"/>
                  <a:pt x="640" y="1867"/>
                </a:cubicBezTo>
                <a:cubicBezTo>
                  <a:pt x="554" y="1867"/>
                  <a:pt x="475" y="1831"/>
                  <a:pt x="411" y="1767"/>
                </a:cubicBezTo>
                <a:cubicBezTo>
                  <a:pt x="366" y="1714"/>
                  <a:pt x="331" y="1642"/>
                  <a:pt x="331" y="1571"/>
                </a:cubicBezTo>
                <a:cubicBezTo>
                  <a:pt x="322" y="1473"/>
                  <a:pt x="358" y="1384"/>
                  <a:pt x="429" y="1321"/>
                </a:cubicBezTo>
                <a:cubicBezTo>
                  <a:pt x="493" y="1273"/>
                  <a:pt x="564" y="1240"/>
                  <a:pt x="642" y="1240"/>
                </a:cubicBezTo>
                <a:cubicBezTo>
                  <a:pt x="651" y="1240"/>
                  <a:pt x="661" y="1240"/>
                  <a:pt x="670" y="1241"/>
                </a:cubicBezTo>
                <a:lnTo>
                  <a:pt x="1116" y="1286"/>
                </a:lnTo>
                <a:cubicBezTo>
                  <a:pt x="1129" y="1287"/>
                  <a:pt x="1143" y="1288"/>
                  <a:pt x="1156" y="1288"/>
                </a:cubicBezTo>
                <a:cubicBezTo>
                  <a:pt x="1222" y="1288"/>
                  <a:pt x="1287" y="1269"/>
                  <a:pt x="1339" y="1232"/>
                </a:cubicBezTo>
                <a:cubicBezTo>
                  <a:pt x="1428" y="1179"/>
                  <a:pt x="1482" y="1089"/>
                  <a:pt x="1491" y="982"/>
                </a:cubicBezTo>
                <a:lnTo>
                  <a:pt x="1517" y="509"/>
                </a:lnTo>
                <a:cubicBezTo>
                  <a:pt x="1526" y="411"/>
                  <a:pt x="1606" y="331"/>
                  <a:pt x="1705" y="331"/>
                </a:cubicBezTo>
                <a:lnTo>
                  <a:pt x="2677" y="331"/>
                </a:lnTo>
                <a:cubicBezTo>
                  <a:pt x="2677" y="331"/>
                  <a:pt x="2686" y="331"/>
                  <a:pt x="2686" y="340"/>
                </a:cubicBezTo>
                <a:cubicBezTo>
                  <a:pt x="2686" y="340"/>
                  <a:pt x="2686" y="349"/>
                  <a:pt x="2686" y="349"/>
                </a:cubicBezTo>
                <a:lnTo>
                  <a:pt x="2659" y="679"/>
                </a:lnTo>
                <a:cubicBezTo>
                  <a:pt x="2641" y="857"/>
                  <a:pt x="2695" y="1027"/>
                  <a:pt x="2811" y="1161"/>
                </a:cubicBezTo>
                <a:cubicBezTo>
                  <a:pt x="2936" y="1295"/>
                  <a:pt x="3105" y="1366"/>
                  <a:pt x="3275" y="1366"/>
                </a:cubicBezTo>
                <a:cubicBezTo>
                  <a:pt x="3453" y="1366"/>
                  <a:pt x="3623" y="1295"/>
                  <a:pt x="3739" y="1161"/>
                </a:cubicBezTo>
                <a:cubicBezTo>
                  <a:pt x="3855" y="1027"/>
                  <a:pt x="3917" y="857"/>
                  <a:pt x="3899" y="679"/>
                </a:cubicBezTo>
                <a:lnTo>
                  <a:pt x="3864" y="349"/>
                </a:lnTo>
                <a:cubicBezTo>
                  <a:pt x="3864" y="349"/>
                  <a:pt x="3864" y="340"/>
                  <a:pt x="3872" y="340"/>
                </a:cubicBezTo>
                <a:cubicBezTo>
                  <a:pt x="3872" y="331"/>
                  <a:pt x="3872" y="331"/>
                  <a:pt x="3881" y="331"/>
                </a:cubicBezTo>
                <a:close/>
                <a:moveTo>
                  <a:pt x="4845" y="4140"/>
                </a:moveTo>
                <a:cubicBezTo>
                  <a:pt x="4952" y="4140"/>
                  <a:pt x="5032" y="4221"/>
                  <a:pt x="5041" y="4319"/>
                </a:cubicBezTo>
                <a:lnTo>
                  <a:pt x="5068" y="4783"/>
                </a:lnTo>
                <a:cubicBezTo>
                  <a:pt x="5077" y="4872"/>
                  <a:pt x="5104" y="4952"/>
                  <a:pt x="5166" y="5006"/>
                </a:cubicBezTo>
                <a:cubicBezTo>
                  <a:pt x="5229" y="5068"/>
                  <a:pt x="5312" y="5097"/>
                  <a:pt x="5391" y="5097"/>
                </a:cubicBezTo>
                <a:cubicBezTo>
                  <a:pt x="5403" y="5097"/>
                  <a:pt x="5414" y="5096"/>
                  <a:pt x="5425" y="5095"/>
                </a:cubicBezTo>
                <a:lnTo>
                  <a:pt x="5871" y="5050"/>
                </a:lnTo>
                <a:cubicBezTo>
                  <a:pt x="5882" y="5049"/>
                  <a:pt x="5893" y="5049"/>
                  <a:pt x="5904" y="5049"/>
                </a:cubicBezTo>
                <a:cubicBezTo>
                  <a:pt x="5980" y="5049"/>
                  <a:pt x="6049" y="5075"/>
                  <a:pt x="6112" y="5122"/>
                </a:cubicBezTo>
                <a:cubicBezTo>
                  <a:pt x="6192" y="5184"/>
                  <a:pt x="6228" y="5282"/>
                  <a:pt x="6228" y="5389"/>
                </a:cubicBezTo>
                <a:cubicBezTo>
                  <a:pt x="6219" y="5452"/>
                  <a:pt x="6192" y="5523"/>
                  <a:pt x="6138" y="5577"/>
                </a:cubicBezTo>
                <a:cubicBezTo>
                  <a:pt x="6082" y="5641"/>
                  <a:pt x="5997" y="5676"/>
                  <a:pt x="5909" y="5676"/>
                </a:cubicBezTo>
                <a:cubicBezTo>
                  <a:pt x="5900" y="5676"/>
                  <a:pt x="5890" y="5676"/>
                  <a:pt x="5880" y="5675"/>
                </a:cubicBezTo>
                <a:lnTo>
                  <a:pt x="5505" y="5639"/>
                </a:lnTo>
                <a:cubicBezTo>
                  <a:pt x="5488" y="5636"/>
                  <a:pt x="5471" y="5634"/>
                  <a:pt x="5455" y="5634"/>
                </a:cubicBezTo>
                <a:cubicBezTo>
                  <a:pt x="5374" y="5634"/>
                  <a:pt x="5298" y="5669"/>
                  <a:pt x="5246" y="5728"/>
                </a:cubicBezTo>
                <a:cubicBezTo>
                  <a:pt x="5193" y="5773"/>
                  <a:pt x="5166" y="5835"/>
                  <a:pt x="5148" y="5898"/>
                </a:cubicBezTo>
                <a:lnTo>
                  <a:pt x="4318" y="5898"/>
                </a:lnTo>
                <a:cubicBezTo>
                  <a:pt x="4238" y="5898"/>
                  <a:pt x="4167" y="5951"/>
                  <a:pt x="4158" y="6032"/>
                </a:cubicBezTo>
                <a:cubicBezTo>
                  <a:pt x="4149" y="6130"/>
                  <a:pt x="4220" y="6210"/>
                  <a:pt x="4318" y="6210"/>
                </a:cubicBezTo>
                <a:lnTo>
                  <a:pt x="5148" y="6210"/>
                </a:lnTo>
                <a:lnTo>
                  <a:pt x="5166" y="6388"/>
                </a:lnTo>
                <a:cubicBezTo>
                  <a:pt x="5166" y="6424"/>
                  <a:pt x="5157" y="6451"/>
                  <a:pt x="5139" y="6487"/>
                </a:cubicBezTo>
                <a:cubicBezTo>
                  <a:pt x="5104" y="6549"/>
                  <a:pt x="5041" y="6585"/>
                  <a:pt x="4979" y="6585"/>
                </a:cubicBezTo>
                <a:lnTo>
                  <a:pt x="1580" y="6585"/>
                </a:lnTo>
                <a:cubicBezTo>
                  <a:pt x="1544" y="6585"/>
                  <a:pt x="1508" y="6576"/>
                  <a:pt x="1482" y="6558"/>
                </a:cubicBezTo>
                <a:cubicBezTo>
                  <a:pt x="1419" y="6522"/>
                  <a:pt x="1383" y="6451"/>
                  <a:pt x="1392" y="6388"/>
                </a:cubicBezTo>
                <a:lnTo>
                  <a:pt x="1401" y="6210"/>
                </a:lnTo>
                <a:lnTo>
                  <a:pt x="2231" y="6210"/>
                </a:lnTo>
                <a:cubicBezTo>
                  <a:pt x="2311" y="6210"/>
                  <a:pt x="2383" y="6148"/>
                  <a:pt x="2392" y="6076"/>
                </a:cubicBezTo>
                <a:cubicBezTo>
                  <a:pt x="2400" y="5978"/>
                  <a:pt x="2329" y="5898"/>
                  <a:pt x="2240" y="5898"/>
                </a:cubicBezTo>
                <a:lnTo>
                  <a:pt x="1401" y="5898"/>
                </a:lnTo>
                <a:cubicBezTo>
                  <a:pt x="1392" y="5835"/>
                  <a:pt x="1357" y="5773"/>
                  <a:pt x="1312" y="5728"/>
                </a:cubicBezTo>
                <a:cubicBezTo>
                  <a:pt x="1250" y="5666"/>
                  <a:pt x="1169" y="5630"/>
                  <a:pt x="1080" y="5630"/>
                </a:cubicBezTo>
                <a:cubicBezTo>
                  <a:pt x="1071" y="5630"/>
                  <a:pt x="1062" y="5630"/>
                  <a:pt x="1053" y="5639"/>
                </a:cubicBezTo>
                <a:lnTo>
                  <a:pt x="670" y="5675"/>
                </a:lnTo>
                <a:cubicBezTo>
                  <a:pt x="660" y="5676"/>
                  <a:pt x="650" y="5676"/>
                  <a:pt x="640" y="5676"/>
                </a:cubicBezTo>
                <a:cubicBezTo>
                  <a:pt x="554" y="5676"/>
                  <a:pt x="475" y="5641"/>
                  <a:pt x="411" y="5577"/>
                </a:cubicBezTo>
                <a:cubicBezTo>
                  <a:pt x="366" y="5523"/>
                  <a:pt x="331" y="5452"/>
                  <a:pt x="331" y="5380"/>
                </a:cubicBezTo>
                <a:cubicBezTo>
                  <a:pt x="322" y="5282"/>
                  <a:pt x="358" y="5193"/>
                  <a:pt x="429" y="5131"/>
                </a:cubicBezTo>
                <a:cubicBezTo>
                  <a:pt x="491" y="5076"/>
                  <a:pt x="561" y="5049"/>
                  <a:pt x="637" y="5049"/>
                </a:cubicBezTo>
                <a:cubicBezTo>
                  <a:pt x="648" y="5049"/>
                  <a:pt x="659" y="5049"/>
                  <a:pt x="670" y="5050"/>
                </a:cubicBezTo>
                <a:lnTo>
                  <a:pt x="1125" y="5095"/>
                </a:lnTo>
                <a:cubicBezTo>
                  <a:pt x="1136" y="5096"/>
                  <a:pt x="1147" y="5097"/>
                  <a:pt x="1159" y="5097"/>
                </a:cubicBezTo>
                <a:cubicBezTo>
                  <a:pt x="1236" y="5097"/>
                  <a:pt x="1312" y="5070"/>
                  <a:pt x="1375" y="5023"/>
                </a:cubicBezTo>
                <a:cubicBezTo>
                  <a:pt x="1437" y="4961"/>
                  <a:pt x="1482" y="4881"/>
                  <a:pt x="1491" y="4792"/>
                </a:cubicBezTo>
                <a:lnTo>
                  <a:pt x="1517" y="4319"/>
                </a:lnTo>
                <a:cubicBezTo>
                  <a:pt x="1526" y="4221"/>
                  <a:pt x="1606" y="4140"/>
                  <a:pt x="1705" y="4140"/>
                </a:cubicBezTo>
                <a:lnTo>
                  <a:pt x="2686" y="4140"/>
                </a:lnTo>
                <a:cubicBezTo>
                  <a:pt x="2686" y="4149"/>
                  <a:pt x="2686" y="4149"/>
                  <a:pt x="2686" y="4158"/>
                </a:cubicBezTo>
                <a:lnTo>
                  <a:pt x="2659" y="4488"/>
                </a:lnTo>
                <a:cubicBezTo>
                  <a:pt x="2641" y="4658"/>
                  <a:pt x="2695" y="4836"/>
                  <a:pt x="2811" y="4970"/>
                </a:cubicBezTo>
                <a:cubicBezTo>
                  <a:pt x="2936" y="5095"/>
                  <a:pt x="3105" y="5175"/>
                  <a:pt x="3275" y="5175"/>
                </a:cubicBezTo>
                <a:cubicBezTo>
                  <a:pt x="3453" y="5175"/>
                  <a:pt x="3623" y="5095"/>
                  <a:pt x="3739" y="4970"/>
                </a:cubicBezTo>
                <a:cubicBezTo>
                  <a:pt x="3855" y="4836"/>
                  <a:pt x="3917" y="4658"/>
                  <a:pt x="3899" y="4488"/>
                </a:cubicBezTo>
                <a:lnTo>
                  <a:pt x="3864" y="4158"/>
                </a:lnTo>
                <a:cubicBezTo>
                  <a:pt x="3864" y="4149"/>
                  <a:pt x="3864" y="4149"/>
                  <a:pt x="3872" y="4140"/>
                </a:cubicBezTo>
                <a:close/>
                <a:moveTo>
                  <a:pt x="4872" y="6897"/>
                </a:moveTo>
                <a:cubicBezTo>
                  <a:pt x="4979" y="6897"/>
                  <a:pt x="5121" y="6977"/>
                  <a:pt x="5175" y="7084"/>
                </a:cubicBezTo>
                <a:cubicBezTo>
                  <a:pt x="5309" y="7361"/>
                  <a:pt x="5112" y="7628"/>
                  <a:pt x="4854" y="7628"/>
                </a:cubicBezTo>
                <a:lnTo>
                  <a:pt x="3890" y="7628"/>
                </a:lnTo>
                <a:cubicBezTo>
                  <a:pt x="3730" y="7628"/>
                  <a:pt x="3587" y="7744"/>
                  <a:pt x="3560" y="7923"/>
                </a:cubicBezTo>
                <a:cubicBezTo>
                  <a:pt x="3551" y="7950"/>
                  <a:pt x="3551" y="7967"/>
                  <a:pt x="3560" y="7994"/>
                </a:cubicBezTo>
                <a:lnTo>
                  <a:pt x="3596" y="8333"/>
                </a:lnTo>
                <a:cubicBezTo>
                  <a:pt x="3596" y="8396"/>
                  <a:pt x="3587" y="8458"/>
                  <a:pt x="3560" y="8503"/>
                </a:cubicBezTo>
                <a:cubicBezTo>
                  <a:pt x="3502" y="8619"/>
                  <a:pt x="3391" y="8682"/>
                  <a:pt x="3269" y="8682"/>
                </a:cubicBezTo>
                <a:cubicBezTo>
                  <a:pt x="3242" y="8682"/>
                  <a:pt x="3214" y="8679"/>
                  <a:pt x="3186" y="8672"/>
                </a:cubicBezTo>
                <a:cubicBezTo>
                  <a:pt x="3159" y="8663"/>
                  <a:pt x="3132" y="8645"/>
                  <a:pt x="3114" y="8636"/>
                </a:cubicBezTo>
                <a:cubicBezTo>
                  <a:pt x="3007" y="8565"/>
                  <a:pt x="2954" y="8449"/>
                  <a:pt x="2962" y="8333"/>
                </a:cubicBezTo>
                <a:lnTo>
                  <a:pt x="2998" y="7994"/>
                </a:lnTo>
                <a:cubicBezTo>
                  <a:pt x="2998" y="7967"/>
                  <a:pt x="2998" y="7950"/>
                  <a:pt x="2998" y="7923"/>
                </a:cubicBezTo>
                <a:cubicBezTo>
                  <a:pt x="2971" y="7744"/>
                  <a:pt x="2820" y="7628"/>
                  <a:pt x="2668" y="7628"/>
                </a:cubicBezTo>
                <a:lnTo>
                  <a:pt x="1687" y="7628"/>
                </a:lnTo>
                <a:cubicBezTo>
                  <a:pt x="1571" y="7628"/>
                  <a:pt x="1437" y="7548"/>
                  <a:pt x="1383" y="7450"/>
                </a:cubicBezTo>
                <a:cubicBezTo>
                  <a:pt x="1250" y="7173"/>
                  <a:pt x="1446" y="6897"/>
                  <a:pt x="1705" y="6897"/>
                </a:cubicBezTo>
                <a:close/>
                <a:moveTo>
                  <a:pt x="1696" y="1"/>
                </a:moveTo>
                <a:cubicBezTo>
                  <a:pt x="1428" y="1"/>
                  <a:pt x="1214" y="206"/>
                  <a:pt x="1196" y="474"/>
                </a:cubicBezTo>
                <a:lnTo>
                  <a:pt x="1160" y="947"/>
                </a:lnTo>
                <a:cubicBezTo>
                  <a:pt x="1160" y="956"/>
                  <a:pt x="1160" y="956"/>
                  <a:pt x="1160" y="956"/>
                </a:cubicBezTo>
                <a:cubicBezTo>
                  <a:pt x="1152" y="964"/>
                  <a:pt x="1152" y="964"/>
                  <a:pt x="1143" y="964"/>
                </a:cubicBezTo>
                <a:lnTo>
                  <a:pt x="688" y="920"/>
                </a:lnTo>
                <a:cubicBezTo>
                  <a:pt x="666" y="918"/>
                  <a:pt x="645" y="916"/>
                  <a:pt x="623" y="916"/>
                </a:cubicBezTo>
                <a:cubicBezTo>
                  <a:pt x="474" y="916"/>
                  <a:pt x="323" y="970"/>
                  <a:pt x="206" y="1071"/>
                </a:cubicBezTo>
                <a:cubicBezTo>
                  <a:pt x="81" y="1196"/>
                  <a:pt x="1" y="1366"/>
                  <a:pt x="1" y="1544"/>
                </a:cubicBezTo>
                <a:cubicBezTo>
                  <a:pt x="1" y="1714"/>
                  <a:pt x="81" y="1883"/>
                  <a:pt x="206" y="2008"/>
                </a:cubicBezTo>
                <a:cubicBezTo>
                  <a:pt x="330" y="2116"/>
                  <a:pt x="493" y="2170"/>
                  <a:pt x="651" y="2170"/>
                </a:cubicBezTo>
                <a:cubicBezTo>
                  <a:pt x="663" y="2170"/>
                  <a:pt x="676" y="2169"/>
                  <a:pt x="688" y="2169"/>
                </a:cubicBezTo>
                <a:lnTo>
                  <a:pt x="1071" y="2124"/>
                </a:lnTo>
                <a:cubicBezTo>
                  <a:pt x="1071" y="2124"/>
                  <a:pt x="1080" y="2124"/>
                  <a:pt x="1089" y="2133"/>
                </a:cubicBezTo>
                <a:cubicBezTo>
                  <a:pt x="1089" y="2133"/>
                  <a:pt x="1089" y="2142"/>
                  <a:pt x="1089" y="2142"/>
                </a:cubicBezTo>
                <a:lnTo>
                  <a:pt x="1062" y="2552"/>
                </a:lnTo>
                <a:cubicBezTo>
                  <a:pt x="1053" y="2686"/>
                  <a:pt x="1107" y="2820"/>
                  <a:pt x="1196" y="2927"/>
                </a:cubicBezTo>
                <a:cubicBezTo>
                  <a:pt x="1214" y="2936"/>
                  <a:pt x="1232" y="2954"/>
                  <a:pt x="1241" y="2963"/>
                </a:cubicBezTo>
                <a:cubicBezTo>
                  <a:pt x="1116" y="3088"/>
                  <a:pt x="1044" y="3257"/>
                  <a:pt x="1044" y="3444"/>
                </a:cubicBezTo>
                <a:cubicBezTo>
                  <a:pt x="1044" y="3668"/>
                  <a:pt x="1152" y="3864"/>
                  <a:pt x="1312" y="3989"/>
                </a:cubicBezTo>
                <a:cubicBezTo>
                  <a:pt x="1241" y="4069"/>
                  <a:pt x="1205" y="4167"/>
                  <a:pt x="1196" y="4283"/>
                </a:cubicBezTo>
                <a:lnTo>
                  <a:pt x="1160" y="4756"/>
                </a:lnTo>
                <a:cubicBezTo>
                  <a:pt x="1160" y="4765"/>
                  <a:pt x="1160" y="4765"/>
                  <a:pt x="1160" y="4774"/>
                </a:cubicBezTo>
                <a:lnTo>
                  <a:pt x="1143" y="4774"/>
                </a:lnTo>
                <a:lnTo>
                  <a:pt x="688" y="4729"/>
                </a:lnTo>
                <a:cubicBezTo>
                  <a:pt x="666" y="4727"/>
                  <a:pt x="645" y="4726"/>
                  <a:pt x="624" y="4726"/>
                </a:cubicBezTo>
                <a:cubicBezTo>
                  <a:pt x="474" y="4726"/>
                  <a:pt x="323" y="4780"/>
                  <a:pt x="206" y="4890"/>
                </a:cubicBezTo>
                <a:cubicBezTo>
                  <a:pt x="81" y="5006"/>
                  <a:pt x="1" y="5175"/>
                  <a:pt x="1" y="5354"/>
                </a:cubicBezTo>
                <a:cubicBezTo>
                  <a:pt x="1" y="5532"/>
                  <a:pt x="81" y="5701"/>
                  <a:pt x="206" y="5817"/>
                </a:cubicBezTo>
                <a:cubicBezTo>
                  <a:pt x="325" y="5920"/>
                  <a:pt x="478" y="5981"/>
                  <a:pt x="630" y="5981"/>
                </a:cubicBezTo>
                <a:cubicBezTo>
                  <a:pt x="649" y="5981"/>
                  <a:pt x="668" y="5980"/>
                  <a:pt x="688" y="5978"/>
                </a:cubicBezTo>
                <a:lnTo>
                  <a:pt x="1071" y="5933"/>
                </a:lnTo>
                <a:cubicBezTo>
                  <a:pt x="1071" y="5933"/>
                  <a:pt x="1080" y="5933"/>
                  <a:pt x="1089" y="5942"/>
                </a:cubicBezTo>
                <a:cubicBezTo>
                  <a:pt x="1089" y="5951"/>
                  <a:pt x="1089" y="5951"/>
                  <a:pt x="1089" y="5951"/>
                </a:cubicBezTo>
                <a:lnTo>
                  <a:pt x="1062" y="6362"/>
                </a:lnTo>
                <a:cubicBezTo>
                  <a:pt x="1053" y="6495"/>
                  <a:pt x="1107" y="6638"/>
                  <a:pt x="1196" y="6736"/>
                </a:cubicBezTo>
                <a:cubicBezTo>
                  <a:pt x="1214" y="6754"/>
                  <a:pt x="1232" y="6763"/>
                  <a:pt x="1241" y="6772"/>
                </a:cubicBezTo>
                <a:cubicBezTo>
                  <a:pt x="1116" y="6897"/>
                  <a:pt x="1044" y="7066"/>
                  <a:pt x="1044" y="7254"/>
                </a:cubicBezTo>
                <a:cubicBezTo>
                  <a:pt x="1044" y="7477"/>
                  <a:pt x="1152" y="7673"/>
                  <a:pt x="1312" y="7798"/>
                </a:cubicBezTo>
                <a:cubicBezTo>
                  <a:pt x="1241" y="7878"/>
                  <a:pt x="1205" y="7976"/>
                  <a:pt x="1196" y="8092"/>
                </a:cubicBezTo>
                <a:lnTo>
                  <a:pt x="1160" y="8565"/>
                </a:lnTo>
                <a:cubicBezTo>
                  <a:pt x="1160" y="8574"/>
                  <a:pt x="1160" y="8574"/>
                  <a:pt x="1160" y="8583"/>
                </a:cubicBezTo>
                <a:lnTo>
                  <a:pt x="1143" y="8583"/>
                </a:lnTo>
                <a:lnTo>
                  <a:pt x="688" y="8538"/>
                </a:lnTo>
                <a:cubicBezTo>
                  <a:pt x="668" y="8536"/>
                  <a:pt x="649" y="8535"/>
                  <a:pt x="630" y="8535"/>
                </a:cubicBezTo>
                <a:cubicBezTo>
                  <a:pt x="478" y="8535"/>
                  <a:pt x="325" y="8596"/>
                  <a:pt x="206" y="8699"/>
                </a:cubicBezTo>
                <a:cubicBezTo>
                  <a:pt x="81" y="8815"/>
                  <a:pt x="1" y="8984"/>
                  <a:pt x="1" y="9163"/>
                </a:cubicBezTo>
                <a:cubicBezTo>
                  <a:pt x="1" y="9341"/>
                  <a:pt x="81" y="9511"/>
                  <a:pt x="206" y="9627"/>
                </a:cubicBezTo>
                <a:cubicBezTo>
                  <a:pt x="325" y="9730"/>
                  <a:pt x="478" y="9790"/>
                  <a:pt x="630" y="9790"/>
                </a:cubicBezTo>
                <a:cubicBezTo>
                  <a:pt x="649" y="9790"/>
                  <a:pt x="668" y="9789"/>
                  <a:pt x="688" y="9787"/>
                </a:cubicBezTo>
                <a:lnTo>
                  <a:pt x="1071" y="9752"/>
                </a:lnTo>
                <a:lnTo>
                  <a:pt x="1089" y="9752"/>
                </a:lnTo>
                <a:cubicBezTo>
                  <a:pt x="1089" y="9761"/>
                  <a:pt x="1089" y="9761"/>
                  <a:pt x="1089" y="9769"/>
                </a:cubicBezTo>
                <a:lnTo>
                  <a:pt x="1062" y="10171"/>
                </a:lnTo>
                <a:cubicBezTo>
                  <a:pt x="1053" y="10314"/>
                  <a:pt x="1107" y="10447"/>
                  <a:pt x="1196" y="10546"/>
                </a:cubicBezTo>
                <a:cubicBezTo>
                  <a:pt x="1294" y="10653"/>
                  <a:pt x="1428" y="10706"/>
                  <a:pt x="1571" y="10706"/>
                </a:cubicBezTo>
                <a:lnTo>
                  <a:pt x="2026" y="10706"/>
                </a:lnTo>
                <a:cubicBezTo>
                  <a:pt x="2106" y="10706"/>
                  <a:pt x="2177" y="10653"/>
                  <a:pt x="2186" y="10572"/>
                </a:cubicBezTo>
                <a:cubicBezTo>
                  <a:pt x="2195" y="10474"/>
                  <a:pt x="2124" y="10394"/>
                  <a:pt x="2026" y="10394"/>
                </a:cubicBezTo>
                <a:lnTo>
                  <a:pt x="1571" y="10394"/>
                </a:lnTo>
                <a:cubicBezTo>
                  <a:pt x="1526" y="10394"/>
                  <a:pt x="1482" y="10376"/>
                  <a:pt x="1446" y="10349"/>
                </a:cubicBezTo>
                <a:cubicBezTo>
                  <a:pt x="1401" y="10305"/>
                  <a:pt x="1375" y="10251"/>
                  <a:pt x="1375" y="10189"/>
                </a:cubicBezTo>
                <a:lnTo>
                  <a:pt x="1392" y="10019"/>
                </a:lnTo>
                <a:lnTo>
                  <a:pt x="2231" y="10019"/>
                </a:lnTo>
                <a:cubicBezTo>
                  <a:pt x="2311" y="10019"/>
                  <a:pt x="2383" y="9957"/>
                  <a:pt x="2392" y="9877"/>
                </a:cubicBezTo>
                <a:cubicBezTo>
                  <a:pt x="2400" y="9787"/>
                  <a:pt x="2329" y="9698"/>
                  <a:pt x="2240" y="9698"/>
                </a:cubicBezTo>
                <a:lnTo>
                  <a:pt x="1401" y="9698"/>
                </a:lnTo>
                <a:cubicBezTo>
                  <a:pt x="1383" y="9636"/>
                  <a:pt x="1357" y="9573"/>
                  <a:pt x="1303" y="9529"/>
                </a:cubicBezTo>
                <a:cubicBezTo>
                  <a:pt x="1241" y="9466"/>
                  <a:pt x="1164" y="9438"/>
                  <a:pt x="1080" y="9438"/>
                </a:cubicBezTo>
                <a:cubicBezTo>
                  <a:pt x="1068" y="9438"/>
                  <a:pt x="1057" y="9438"/>
                  <a:pt x="1044" y="9439"/>
                </a:cubicBezTo>
                <a:lnTo>
                  <a:pt x="661" y="9475"/>
                </a:lnTo>
                <a:cubicBezTo>
                  <a:pt x="649" y="9477"/>
                  <a:pt x="637" y="9477"/>
                  <a:pt x="625" y="9477"/>
                </a:cubicBezTo>
                <a:cubicBezTo>
                  <a:pt x="563" y="9477"/>
                  <a:pt x="499" y="9459"/>
                  <a:pt x="447" y="9422"/>
                </a:cubicBezTo>
                <a:cubicBezTo>
                  <a:pt x="349" y="9350"/>
                  <a:pt x="295" y="9234"/>
                  <a:pt x="313" y="9118"/>
                </a:cubicBezTo>
                <a:cubicBezTo>
                  <a:pt x="322" y="9065"/>
                  <a:pt x="349" y="9011"/>
                  <a:pt x="384" y="8967"/>
                </a:cubicBezTo>
                <a:cubicBezTo>
                  <a:pt x="449" y="8886"/>
                  <a:pt x="535" y="8849"/>
                  <a:pt x="629" y="8849"/>
                </a:cubicBezTo>
                <a:cubicBezTo>
                  <a:pt x="640" y="8849"/>
                  <a:pt x="650" y="8850"/>
                  <a:pt x="661" y="8851"/>
                </a:cubicBezTo>
                <a:lnTo>
                  <a:pt x="1116" y="8895"/>
                </a:lnTo>
                <a:cubicBezTo>
                  <a:pt x="1127" y="8896"/>
                  <a:pt x="1138" y="8897"/>
                  <a:pt x="1149" y="8897"/>
                </a:cubicBezTo>
                <a:cubicBezTo>
                  <a:pt x="1227" y="8897"/>
                  <a:pt x="1303" y="8870"/>
                  <a:pt x="1366" y="8815"/>
                </a:cubicBezTo>
                <a:cubicBezTo>
                  <a:pt x="1437" y="8761"/>
                  <a:pt x="1473" y="8672"/>
                  <a:pt x="1482" y="8583"/>
                </a:cubicBezTo>
                <a:lnTo>
                  <a:pt x="1508" y="8101"/>
                </a:lnTo>
                <a:cubicBezTo>
                  <a:pt x="1517" y="8003"/>
                  <a:pt x="1598" y="7923"/>
                  <a:pt x="1705" y="7923"/>
                </a:cubicBezTo>
                <a:lnTo>
                  <a:pt x="2668" y="7923"/>
                </a:lnTo>
                <a:cubicBezTo>
                  <a:pt x="2668" y="7923"/>
                  <a:pt x="2677" y="7941"/>
                  <a:pt x="2686" y="7950"/>
                </a:cubicBezTo>
                <a:cubicBezTo>
                  <a:pt x="2686" y="7950"/>
                  <a:pt x="2686" y="7959"/>
                  <a:pt x="2686" y="7959"/>
                </a:cubicBezTo>
                <a:lnTo>
                  <a:pt x="2650" y="8289"/>
                </a:lnTo>
                <a:cubicBezTo>
                  <a:pt x="2632" y="8467"/>
                  <a:pt x="2695" y="8645"/>
                  <a:pt x="2811" y="8770"/>
                </a:cubicBezTo>
                <a:cubicBezTo>
                  <a:pt x="2927" y="8904"/>
                  <a:pt x="3096" y="8984"/>
                  <a:pt x="3275" y="8984"/>
                </a:cubicBezTo>
                <a:cubicBezTo>
                  <a:pt x="3453" y="8984"/>
                  <a:pt x="3623" y="8904"/>
                  <a:pt x="3739" y="8770"/>
                </a:cubicBezTo>
                <a:cubicBezTo>
                  <a:pt x="3864" y="8645"/>
                  <a:pt x="3917" y="8467"/>
                  <a:pt x="3899" y="8289"/>
                </a:cubicBezTo>
                <a:lnTo>
                  <a:pt x="3864" y="7959"/>
                </a:lnTo>
                <a:cubicBezTo>
                  <a:pt x="3864" y="7959"/>
                  <a:pt x="3872" y="7950"/>
                  <a:pt x="3872" y="7950"/>
                </a:cubicBezTo>
                <a:cubicBezTo>
                  <a:pt x="3872" y="7947"/>
                  <a:pt x="3873" y="7946"/>
                  <a:pt x="3875" y="7946"/>
                </a:cubicBezTo>
                <a:cubicBezTo>
                  <a:pt x="3877" y="7946"/>
                  <a:pt x="3881" y="7950"/>
                  <a:pt x="3881" y="7950"/>
                </a:cubicBezTo>
                <a:lnTo>
                  <a:pt x="4863" y="7950"/>
                </a:lnTo>
                <a:cubicBezTo>
                  <a:pt x="4961" y="7950"/>
                  <a:pt x="5041" y="8021"/>
                  <a:pt x="5050" y="8119"/>
                </a:cubicBezTo>
                <a:lnTo>
                  <a:pt x="5077" y="8592"/>
                </a:lnTo>
                <a:cubicBezTo>
                  <a:pt x="5086" y="8672"/>
                  <a:pt x="5121" y="8752"/>
                  <a:pt x="5184" y="8815"/>
                </a:cubicBezTo>
                <a:cubicBezTo>
                  <a:pt x="5248" y="8871"/>
                  <a:pt x="5326" y="8905"/>
                  <a:pt x="5413" y="8905"/>
                </a:cubicBezTo>
                <a:cubicBezTo>
                  <a:pt x="5423" y="8905"/>
                  <a:pt x="5433" y="8905"/>
                  <a:pt x="5443" y="8904"/>
                </a:cubicBezTo>
                <a:lnTo>
                  <a:pt x="5880" y="8860"/>
                </a:lnTo>
                <a:cubicBezTo>
                  <a:pt x="5894" y="8858"/>
                  <a:pt x="5909" y="8857"/>
                  <a:pt x="5923" y="8857"/>
                </a:cubicBezTo>
                <a:cubicBezTo>
                  <a:pt x="5997" y="8857"/>
                  <a:pt x="6068" y="8877"/>
                  <a:pt x="6121" y="8922"/>
                </a:cubicBezTo>
                <a:cubicBezTo>
                  <a:pt x="6201" y="8993"/>
                  <a:pt x="6245" y="9091"/>
                  <a:pt x="6237" y="9190"/>
                </a:cubicBezTo>
                <a:cubicBezTo>
                  <a:pt x="6228" y="9261"/>
                  <a:pt x="6201" y="9332"/>
                  <a:pt x="6156" y="9377"/>
                </a:cubicBezTo>
                <a:cubicBezTo>
                  <a:pt x="6097" y="9444"/>
                  <a:pt x="6019" y="9480"/>
                  <a:pt x="5938" y="9480"/>
                </a:cubicBezTo>
                <a:cubicBezTo>
                  <a:pt x="5922" y="9480"/>
                  <a:pt x="5905" y="9478"/>
                  <a:pt x="5889" y="9475"/>
                </a:cubicBezTo>
                <a:lnTo>
                  <a:pt x="5514" y="9439"/>
                </a:lnTo>
                <a:cubicBezTo>
                  <a:pt x="5504" y="9438"/>
                  <a:pt x="5494" y="9438"/>
                  <a:pt x="5484" y="9438"/>
                </a:cubicBezTo>
                <a:cubicBezTo>
                  <a:pt x="5398" y="9438"/>
                  <a:pt x="5319" y="9473"/>
                  <a:pt x="5255" y="9529"/>
                </a:cubicBezTo>
                <a:cubicBezTo>
                  <a:pt x="5202" y="9582"/>
                  <a:pt x="5175" y="9636"/>
                  <a:pt x="5157" y="9698"/>
                </a:cubicBezTo>
                <a:lnTo>
                  <a:pt x="4318" y="9698"/>
                </a:lnTo>
                <a:cubicBezTo>
                  <a:pt x="4238" y="9698"/>
                  <a:pt x="4167" y="9761"/>
                  <a:pt x="4158" y="9841"/>
                </a:cubicBezTo>
                <a:cubicBezTo>
                  <a:pt x="4149" y="9939"/>
                  <a:pt x="4220" y="10019"/>
                  <a:pt x="4318" y="10019"/>
                </a:cubicBezTo>
                <a:lnTo>
                  <a:pt x="5166" y="10019"/>
                </a:lnTo>
                <a:lnTo>
                  <a:pt x="5175" y="10189"/>
                </a:lnTo>
                <a:cubicBezTo>
                  <a:pt x="5175" y="10233"/>
                  <a:pt x="5166" y="10278"/>
                  <a:pt x="5139" y="10314"/>
                </a:cubicBezTo>
                <a:cubicBezTo>
                  <a:pt x="5104" y="10367"/>
                  <a:pt x="5050" y="10394"/>
                  <a:pt x="4988" y="10394"/>
                </a:cubicBezTo>
                <a:lnTo>
                  <a:pt x="2766" y="10394"/>
                </a:lnTo>
                <a:cubicBezTo>
                  <a:pt x="2686" y="10394"/>
                  <a:pt x="2615" y="10447"/>
                  <a:pt x="2606" y="10528"/>
                </a:cubicBezTo>
                <a:cubicBezTo>
                  <a:pt x="2597" y="10626"/>
                  <a:pt x="2668" y="10706"/>
                  <a:pt x="2757" y="10706"/>
                </a:cubicBezTo>
                <a:lnTo>
                  <a:pt x="4988" y="10706"/>
                </a:lnTo>
                <a:cubicBezTo>
                  <a:pt x="5121" y="10706"/>
                  <a:pt x="5255" y="10653"/>
                  <a:pt x="5353" y="10546"/>
                </a:cubicBezTo>
                <a:cubicBezTo>
                  <a:pt x="5451" y="10447"/>
                  <a:pt x="5496" y="10314"/>
                  <a:pt x="5487" y="10171"/>
                </a:cubicBezTo>
                <a:lnTo>
                  <a:pt x="5460" y="9769"/>
                </a:lnTo>
                <a:cubicBezTo>
                  <a:pt x="5460" y="9761"/>
                  <a:pt x="5460" y="9761"/>
                  <a:pt x="5469" y="9752"/>
                </a:cubicBezTo>
                <a:lnTo>
                  <a:pt x="5478" y="9752"/>
                </a:lnTo>
                <a:lnTo>
                  <a:pt x="5862" y="9787"/>
                </a:lnTo>
                <a:cubicBezTo>
                  <a:pt x="5882" y="9789"/>
                  <a:pt x="5902" y="9790"/>
                  <a:pt x="5922" y="9790"/>
                </a:cubicBezTo>
                <a:cubicBezTo>
                  <a:pt x="6080" y="9790"/>
                  <a:pt x="6233" y="9730"/>
                  <a:pt x="6344" y="9627"/>
                </a:cubicBezTo>
                <a:cubicBezTo>
                  <a:pt x="6477" y="9511"/>
                  <a:pt x="6549" y="9341"/>
                  <a:pt x="6549" y="9163"/>
                </a:cubicBezTo>
                <a:cubicBezTo>
                  <a:pt x="6549" y="8984"/>
                  <a:pt x="6477" y="8815"/>
                  <a:pt x="6344" y="8699"/>
                </a:cubicBezTo>
                <a:cubicBezTo>
                  <a:pt x="6233" y="8596"/>
                  <a:pt x="6080" y="8535"/>
                  <a:pt x="5922" y="8535"/>
                </a:cubicBezTo>
                <a:cubicBezTo>
                  <a:pt x="5902" y="8535"/>
                  <a:pt x="5882" y="8536"/>
                  <a:pt x="5862" y="8538"/>
                </a:cubicBezTo>
                <a:lnTo>
                  <a:pt x="5407" y="8583"/>
                </a:lnTo>
                <a:lnTo>
                  <a:pt x="5398" y="8583"/>
                </a:lnTo>
                <a:cubicBezTo>
                  <a:pt x="5389" y="8574"/>
                  <a:pt x="5389" y="8574"/>
                  <a:pt x="5389" y="8565"/>
                </a:cubicBezTo>
                <a:lnTo>
                  <a:pt x="5362" y="8092"/>
                </a:lnTo>
                <a:cubicBezTo>
                  <a:pt x="5353" y="7976"/>
                  <a:pt x="5309" y="7878"/>
                  <a:pt x="5237" y="7798"/>
                </a:cubicBezTo>
                <a:cubicBezTo>
                  <a:pt x="5407" y="7673"/>
                  <a:pt x="5514" y="7477"/>
                  <a:pt x="5514" y="7254"/>
                </a:cubicBezTo>
                <a:cubicBezTo>
                  <a:pt x="5514" y="7066"/>
                  <a:pt x="5434" y="6897"/>
                  <a:pt x="5309" y="6772"/>
                </a:cubicBezTo>
                <a:cubicBezTo>
                  <a:pt x="5327" y="6763"/>
                  <a:pt x="5344" y="6754"/>
                  <a:pt x="5353" y="6736"/>
                </a:cubicBezTo>
                <a:cubicBezTo>
                  <a:pt x="5451" y="6638"/>
                  <a:pt x="5496" y="6495"/>
                  <a:pt x="5487" y="6362"/>
                </a:cubicBezTo>
                <a:lnTo>
                  <a:pt x="5460" y="5951"/>
                </a:lnTo>
                <a:cubicBezTo>
                  <a:pt x="5460" y="5951"/>
                  <a:pt x="5460" y="5951"/>
                  <a:pt x="5469" y="5942"/>
                </a:cubicBezTo>
                <a:cubicBezTo>
                  <a:pt x="5478" y="5933"/>
                  <a:pt x="5478" y="5933"/>
                  <a:pt x="5478" y="5933"/>
                </a:cubicBezTo>
                <a:lnTo>
                  <a:pt x="5862" y="5978"/>
                </a:lnTo>
                <a:cubicBezTo>
                  <a:pt x="5882" y="5980"/>
                  <a:pt x="5902" y="5981"/>
                  <a:pt x="5922" y="5981"/>
                </a:cubicBezTo>
                <a:cubicBezTo>
                  <a:pt x="6080" y="5981"/>
                  <a:pt x="6233" y="5920"/>
                  <a:pt x="6344" y="5817"/>
                </a:cubicBezTo>
                <a:cubicBezTo>
                  <a:pt x="6477" y="5701"/>
                  <a:pt x="6549" y="5532"/>
                  <a:pt x="6549" y="5354"/>
                </a:cubicBezTo>
                <a:cubicBezTo>
                  <a:pt x="6549" y="5175"/>
                  <a:pt x="6477" y="5006"/>
                  <a:pt x="6344" y="4890"/>
                </a:cubicBezTo>
                <a:cubicBezTo>
                  <a:pt x="6234" y="4780"/>
                  <a:pt x="6084" y="4726"/>
                  <a:pt x="5929" y="4726"/>
                </a:cubicBezTo>
                <a:cubicBezTo>
                  <a:pt x="5906" y="4726"/>
                  <a:pt x="5884" y="4727"/>
                  <a:pt x="5862" y="4729"/>
                </a:cubicBezTo>
                <a:lnTo>
                  <a:pt x="5407" y="4774"/>
                </a:lnTo>
                <a:lnTo>
                  <a:pt x="5398" y="4774"/>
                </a:lnTo>
                <a:cubicBezTo>
                  <a:pt x="5389" y="4765"/>
                  <a:pt x="5389" y="4765"/>
                  <a:pt x="5389" y="4756"/>
                </a:cubicBezTo>
                <a:lnTo>
                  <a:pt x="5362" y="4283"/>
                </a:lnTo>
                <a:cubicBezTo>
                  <a:pt x="5353" y="4167"/>
                  <a:pt x="5309" y="4069"/>
                  <a:pt x="5237" y="3989"/>
                </a:cubicBezTo>
                <a:cubicBezTo>
                  <a:pt x="5407" y="3864"/>
                  <a:pt x="5514" y="3668"/>
                  <a:pt x="5514" y="3444"/>
                </a:cubicBezTo>
                <a:cubicBezTo>
                  <a:pt x="5514" y="3257"/>
                  <a:pt x="5434" y="3088"/>
                  <a:pt x="5309" y="2963"/>
                </a:cubicBezTo>
                <a:cubicBezTo>
                  <a:pt x="5327" y="2954"/>
                  <a:pt x="5344" y="2936"/>
                  <a:pt x="5353" y="2927"/>
                </a:cubicBezTo>
                <a:cubicBezTo>
                  <a:pt x="5451" y="2820"/>
                  <a:pt x="5496" y="2686"/>
                  <a:pt x="5487" y="2552"/>
                </a:cubicBezTo>
                <a:lnTo>
                  <a:pt x="5460" y="2142"/>
                </a:lnTo>
                <a:cubicBezTo>
                  <a:pt x="5460" y="2142"/>
                  <a:pt x="5460" y="2133"/>
                  <a:pt x="5469" y="2133"/>
                </a:cubicBezTo>
                <a:cubicBezTo>
                  <a:pt x="5478" y="2124"/>
                  <a:pt x="5478" y="2124"/>
                  <a:pt x="5478" y="2124"/>
                </a:cubicBezTo>
                <a:lnTo>
                  <a:pt x="5862" y="2169"/>
                </a:lnTo>
                <a:cubicBezTo>
                  <a:pt x="5875" y="2169"/>
                  <a:pt x="5887" y="2170"/>
                  <a:pt x="5900" y="2170"/>
                </a:cubicBezTo>
                <a:cubicBezTo>
                  <a:pt x="6065" y="2170"/>
                  <a:pt x="6228" y="2116"/>
                  <a:pt x="6344" y="2008"/>
                </a:cubicBezTo>
                <a:cubicBezTo>
                  <a:pt x="6477" y="1883"/>
                  <a:pt x="6549" y="1714"/>
                  <a:pt x="6549" y="1544"/>
                </a:cubicBezTo>
                <a:cubicBezTo>
                  <a:pt x="6549" y="1366"/>
                  <a:pt x="6477" y="1196"/>
                  <a:pt x="6344" y="1071"/>
                </a:cubicBezTo>
                <a:cubicBezTo>
                  <a:pt x="6234" y="970"/>
                  <a:pt x="6084" y="916"/>
                  <a:pt x="5929" y="916"/>
                </a:cubicBezTo>
                <a:cubicBezTo>
                  <a:pt x="5907" y="916"/>
                  <a:pt x="5884" y="918"/>
                  <a:pt x="5862" y="920"/>
                </a:cubicBezTo>
                <a:lnTo>
                  <a:pt x="5407" y="964"/>
                </a:lnTo>
                <a:cubicBezTo>
                  <a:pt x="5407" y="964"/>
                  <a:pt x="5398" y="964"/>
                  <a:pt x="5398" y="956"/>
                </a:cubicBezTo>
                <a:cubicBezTo>
                  <a:pt x="5389" y="956"/>
                  <a:pt x="5389" y="956"/>
                  <a:pt x="5389" y="947"/>
                </a:cubicBezTo>
                <a:lnTo>
                  <a:pt x="5362" y="474"/>
                </a:lnTo>
                <a:cubicBezTo>
                  <a:pt x="5344" y="206"/>
                  <a:pt x="5121" y="1"/>
                  <a:pt x="4854" y="1"/>
                </a:cubicBezTo>
                <a:lnTo>
                  <a:pt x="3890" y="1"/>
                </a:lnTo>
                <a:cubicBezTo>
                  <a:pt x="3855" y="1"/>
                  <a:pt x="3819" y="1"/>
                  <a:pt x="3792" y="10"/>
                </a:cubicBezTo>
                <a:cubicBezTo>
                  <a:pt x="3632" y="63"/>
                  <a:pt x="3542" y="206"/>
                  <a:pt x="3560" y="358"/>
                </a:cubicBezTo>
                <a:lnTo>
                  <a:pt x="3587" y="688"/>
                </a:lnTo>
                <a:cubicBezTo>
                  <a:pt x="3596" y="768"/>
                  <a:pt x="3578" y="857"/>
                  <a:pt x="3525" y="920"/>
                </a:cubicBezTo>
                <a:cubicBezTo>
                  <a:pt x="3459" y="993"/>
                  <a:pt x="3371" y="1037"/>
                  <a:pt x="3282" y="1037"/>
                </a:cubicBezTo>
                <a:cubicBezTo>
                  <a:pt x="3273" y="1037"/>
                  <a:pt x="3265" y="1037"/>
                  <a:pt x="3257" y="1036"/>
                </a:cubicBezTo>
                <a:cubicBezTo>
                  <a:pt x="3186" y="1027"/>
                  <a:pt x="3114" y="1000"/>
                  <a:pt x="3061" y="956"/>
                </a:cubicBezTo>
                <a:cubicBezTo>
                  <a:pt x="2989" y="884"/>
                  <a:pt x="2954" y="786"/>
                  <a:pt x="2962" y="688"/>
                </a:cubicBezTo>
                <a:lnTo>
                  <a:pt x="2998" y="367"/>
                </a:lnTo>
                <a:cubicBezTo>
                  <a:pt x="2998" y="331"/>
                  <a:pt x="2998" y="295"/>
                  <a:pt x="2998" y="269"/>
                </a:cubicBezTo>
                <a:cubicBezTo>
                  <a:pt x="2962" y="99"/>
                  <a:pt x="2820"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6236478" y="3505002"/>
            <a:ext cx="429508" cy="491738"/>
            <a:chOff x="1376094" y="1986883"/>
            <a:chExt cx="443523" cy="507784"/>
          </a:xfrm>
        </p:grpSpPr>
        <p:sp>
          <p:nvSpPr>
            <p:cNvPr id="915" name="Google Shape;915;p41"/>
            <p:cNvSpPr/>
            <p:nvPr/>
          </p:nvSpPr>
          <p:spPr>
            <a:xfrm>
              <a:off x="1376094" y="1986883"/>
              <a:ext cx="443523" cy="507784"/>
            </a:xfrm>
            <a:custGeom>
              <a:avLst/>
              <a:gdLst/>
              <a:ahLst/>
              <a:cxnLst/>
              <a:rect l="l" t="t" r="r" b="b"/>
              <a:pathLst>
                <a:path w="9359" h="10715" extrusionOk="0">
                  <a:moveTo>
                    <a:pt x="4595" y="1008"/>
                  </a:moveTo>
                  <a:cubicBezTo>
                    <a:pt x="4559" y="1124"/>
                    <a:pt x="4541" y="1249"/>
                    <a:pt x="4541" y="1374"/>
                  </a:cubicBezTo>
                  <a:cubicBezTo>
                    <a:pt x="4541" y="1499"/>
                    <a:pt x="4559" y="1624"/>
                    <a:pt x="4595" y="1740"/>
                  </a:cubicBezTo>
                  <a:lnTo>
                    <a:pt x="4122" y="1740"/>
                  </a:lnTo>
                  <a:lnTo>
                    <a:pt x="4122" y="1008"/>
                  </a:lnTo>
                  <a:close/>
                  <a:moveTo>
                    <a:pt x="5745" y="482"/>
                  </a:moveTo>
                  <a:cubicBezTo>
                    <a:pt x="6227" y="482"/>
                    <a:pt x="6629" y="874"/>
                    <a:pt x="6629" y="1365"/>
                  </a:cubicBezTo>
                  <a:cubicBezTo>
                    <a:pt x="6629" y="1856"/>
                    <a:pt x="6227" y="2248"/>
                    <a:pt x="5745" y="2248"/>
                  </a:cubicBezTo>
                  <a:cubicBezTo>
                    <a:pt x="5255" y="2248"/>
                    <a:pt x="4862" y="1856"/>
                    <a:pt x="4862" y="1365"/>
                  </a:cubicBezTo>
                  <a:cubicBezTo>
                    <a:pt x="4862" y="874"/>
                    <a:pt x="5255" y="482"/>
                    <a:pt x="5745" y="482"/>
                  </a:cubicBezTo>
                  <a:close/>
                  <a:moveTo>
                    <a:pt x="6111" y="2498"/>
                  </a:moveTo>
                  <a:lnTo>
                    <a:pt x="6111" y="2935"/>
                  </a:lnTo>
                  <a:lnTo>
                    <a:pt x="5380" y="2935"/>
                  </a:lnTo>
                  <a:lnTo>
                    <a:pt x="5380" y="2498"/>
                  </a:lnTo>
                  <a:cubicBezTo>
                    <a:pt x="5496" y="2534"/>
                    <a:pt x="5612" y="2552"/>
                    <a:pt x="5745" y="2552"/>
                  </a:cubicBezTo>
                  <a:cubicBezTo>
                    <a:pt x="5870" y="2552"/>
                    <a:pt x="5995" y="2534"/>
                    <a:pt x="6111" y="2498"/>
                  </a:cubicBezTo>
                  <a:close/>
                  <a:moveTo>
                    <a:pt x="6111" y="7592"/>
                  </a:moveTo>
                  <a:lnTo>
                    <a:pt x="6111" y="7976"/>
                  </a:lnTo>
                  <a:lnTo>
                    <a:pt x="5380" y="7976"/>
                  </a:lnTo>
                  <a:lnTo>
                    <a:pt x="5380" y="7592"/>
                  </a:lnTo>
                  <a:close/>
                  <a:moveTo>
                    <a:pt x="6620" y="8288"/>
                  </a:moveTo>
                  <a:cubicBezTo>
                    <a:pt x="6629" y="8288"/>
                    <a:pt x="6629" y="8288"/>
                    <a:pt x="6629" y="8297"/>
                  </a:cubicBezTo>
                  <a:lnTo>
                    <a:pt x="6629" y="8663"/>
                  </a:lnTo>
                  <a:lnTo>
                    <a:pt x="4871" y="8663"/>
                  </a:lnTo>
                  <a:lnTo>
                    <a:pt x="4871" y="8297"/>
                  </a:lnTo>
                  <a:cubicBezTo>
                    <a:pt x="4871" y="8288"/>
                    <a:pt x="4880" y="8288"/>
                    <a:pt x="4889" y="8288"/>
                  </a:cubicBezTo>
                  <a:close/>
                  <a:moveTo>
                    <a:pt x="6736" y="8975"/>
                  </a:moveTo>
                  <a:lnTo>
                    <a:pt x="7440" y="9448"/>
                  </a:lnTo>
                  <a:cubicBezTo>
                    <a:pt x="7655" y="9590"/>
                    <a:pt x="7887" y="9688"/>
                    <a:pt x="8136" y="9751"/>
                  </a:cubicBezTo>
                  <a:lnTo>
                    <a:pt x="9011" y="9974"/>
                  </a:lnTo>
                  <a:lnTo>
                    <a:pt x="9019" y="9974"/>
                  </a:lnTo>
                  <a:cubicBezTo>
                    <a:pt x="9019" y="9983"/>
                    <a:pt x="9019" y="9983"/>
                    <a:pt x="9019" y="9992"/>
                  </a:cubicBezTo>
                  <a:lnTo>
                    <a:pt x="8966" y="10215"/>
                  </a:lnTo>
                  <a:cubicBezTo>
                    <a:pt x="8939" y="10322"/>
                    <a:pt x="8841" y="10402"/>
                    <a:pt x="8725" y="10402"/>
                  </a:cubicBezTo>
                  <a:lnTo>
                    <a:pt x="4943" y="10402"/>
                  </a:lnTo>
                  <a:cubicBezTo>
                    <a:pt x="4675" y="10402"/>
                    <a:pt x="4452" y="10206"/>
                    <a:pt x="4407" y="9947"/>
                  </a:cubicBezTo>
                  <a:lnTo>
                    <a:pt x="4381" y="9778"/>
                  </a:lnTo>
                  <a:cubicBezTo>
                    <a:pt x="4354" y="9635"/>
                    <a:pt x="4398" y="9483"/>
                    <a:pt x="4479" y="9367"/>
                  </a:cubicBezTo>
                  <a:lnTo>
                    <a:pt x="4773" y="8975"/>
                  </a:lnTo>
                  <a:close/>
                  <a:moveTo>
                    <a:pt x="170" y="0"/>
                  </a:moveTo>
                  <a:cubicBezTo>
                    <a:pt x="72" y="0"/>
                    <a:pt x="0" y="81"/>
                    <a:pt x="0" y="170"/>
                  </a:cubicBezTo>
                  <a:lnTo>
                    <a:pt x="0" y="1196"/>
                  </a:lnTo>
                  <a:cubicBezTo>
                    <a:pt x="0" y="1205"/>
                    <a:pt x="0" y="1213"/>
                    <a:pt x="9" y="1213"/>
                  </a:cubicBezTo>
                  <a:cubicBezTo>
                    <a:pt x="57" y="1265"/>
                    <a:pt x="110" y="1286"/>
                    <a:pt x="158" y="1286"/>
                  </a:cubicBezTo>
                  <a:cubicBezTo>
                    <a:pt x="243" y="1286"/>
                    <a:pt x="313" y="1219"/>
                    <a:pt x="313" y="1133"/>
                  </a:cubicBezTo>
                  <a:lnTo>
                    <a:pt x="313" y="420"/>
                  </a:lnTo>
                  <a:cubicBezTo>
                    <a:pt x="313" y="366"/>
                    <a:pt x="357" y="312"/>
                    <a:pt x="420" y="312"/>
                  </a:cubicBezTo>
                  <a:lnTo>
                    <a:pt x="3471" y="312"/>
                  </a:lnTo>
                  <a:cubicBezTo>
                    <a:pt x="3658" y="312"/>
                    <a:pt x="3810" y="473"/>
                    <a:pt x="3810" y="660"/>
                  </a:cubicBezTo>
                  <a:lnTo>
                    <a:pt x="3810" y="2088"/>
                  </a:lnTo>
                  <a:cubicBezTo>
                    <a:pt x="3810" y="2703"/>
                    <a:pt x="3372" y="3212"/>
                    <a:pt x="2766" y="3301"/>
                  </a:cubicBezTo>
                  <a:lnTo>
                    <a:pt x="928" y="3586"/>
                  </a:lnTo>
                  <a:cubicBezTo>
                    <a:pt x="900" y="3592"/>
                    <a:pt x="871" y="3594"/>
                    <a:pt x="842" y="3594"/>
                  </a:cubicBezTo>
                  <a:cubicBezTo>
                    <a:pt x="672" y="3594"/>
                    <a:pt x="501" y="3506"/>
                    <a:pt x="402" y="3346"/>
                  </a:cubicBezTo>
                  <a:cubicBezTo>
                    <a:pt x="339" y="3256"/>
                    <a:pt x="313" y="3158"/>
                    <a:pt x="313" y="3051"/>
                  </a:cubicBezTo>
                  <a:lnTo>
                    <a:pt x="313" y="1865"/>
                  </a:lnTo>
                  <a:cubicBezTo>
                    <a:pt x="313" y="1784"/>
                    <a:pt x="259" y="1713"/>
                    <a:pt x="179" y="1704"/>
                  </a:cubicBezTo>
                  <a:cubicBezTo>
                    <a:pt x="169" y="1702"/>
                    <a:pt x="160" y="1702"/>
                    <a:pt x="151" y="1702"/>
                  </a:cubicBezTo>
                  <a:cubicBezTo>
                    <a:pt x="66" y="1702"/>
                    <a:pt x="0" y="1775"/>
                    <a:pt x="0" y="1856"/>
                  </a:cubicBezTo>
                  <a:lnTo>
                    <a:pt x="0" y="3051"/>
                  </a:lnTo>
                  <a:cubicBezTo>
                    <a:pt x="0" y="3301"/>
                    <a:pt x="107" y="3533"/>
                    <a:pt x="295" y="3694"/>
                  </a:cubicBezTo>
                  <a:cubicBezTo>
                    <a:pt x="455" y="3827"/>
                    <a:pt x="652" y="3899"/>
                    <a:pt x="848" y="3899"/>
                  </a:cubicBezTo>
                  <a:cubicBezTo>
                    <a:pt x="892" y="3899"/>
                    <a:pt x="937" y="3899"/>
                    <a:pt x="982" y="3890"/>
                  </a:cubicBezTo>
                  <a:lnTo>
                    <a:pt x="2819" y="3604"/>
                  </a:lnTo>
                  <a:cubicBezTo>
                    <a:pt x="3176" y="3551"/>
                    <a:pt x="3506" y="3363"/>
                    <a:pt x="3747" y="3087"/>
                  </a:cubicBezTo>
                  <a:cubicBezTo>
                    <a:pt x="3988" y="2810"/>
                    <a:pt x="4122" y="2453"/>
                    <a:pt x="4122" y="2079"/>
                  </a:cubicBezTo>
                  <a:lnTo>
                    <a:pt x="4122" y="2034"/>
                  </a:lnTo>
                  <a:lnTo>
                    <a:pt x="4755" y="2034"/>
                  </a:lnTo>
                  <a:cubicBezTo>
                    <a:pt x="4836" y="2150"/>
                    <a:pt x="4943" y="2257"/>
                    <a:pt x="5059" y="2338"/>
                  </a:cubicBezTo>
                  <a:lnTo>
                    <a:pt x="5059" y="2962"/>
                  </a:lnTo>
                  <a:cubicBezTo>
                    <a:pt x="4746" y="3042"/>
                    <a:pt x="4488" y="3301"/>
                    <a:pt x="4407" y="3631"/>
                  </a:cubicBezTo>
                  <a:cubicBezTo>
                    <a:pt x="4265" y="4184"/>
                    <a:pt x="4247" y="4755"/>
                    <a:pt x="4345" y="5317"/>
                  </a:cubicBezTo>
                  <a:lnTo>
                    <a:pt x="4470" y="6031"/>
                  </a:lnTo>
                  <a:cubicBezTo>
                    <a:pt x="4488" y="6111"/>
                    <a:pt x="4550" y="6174"/>
                    <a:pt x="4630" y="6174"/>
                  </a:cubicBezTo>
                  <a:cubicBezTo>
                    <a:pt x="4728" y="6165"/>
                    <a:pt x="4800" y="6075"/>
                    <a:pt x="4782" y="5986"/>
                  </a:cubicBezTo>
                  <a:lnTo>
                    <a:pt x="4648" y="5264"/>
                  </a:lnTo>
                  <a:cubicBezTo>
                    <a:pt x="4559" y="4746"/>
                    <a:pt x="4577" y="4220"/>
                    <a:pt x="4711" y="3702"/>
                  </a:cubicBezTo>
                  <a:cubicBezTo>
                    <a:pt x="4773" y="3435"/>
                    <a:pt x="5023" y="3247"/>
                    <a:pt x="5299" y="3247"/>
                  </a:cubicBezTo>
                  <a:lnTo>
                    <a:pt x="5995" y="3247"/>
                  </a:lnTo>
                  <a:cubicBezTo>
                    <a:pt x="6263" y="3247"/>
                    <a:pt x="6504" y="3417"/>
                    <a:pt x="6584" y="3667"/>
                  </a:cubicBezTo>
                  <a:cubicBezTo>
                    <a:pt x="6611" y="3738"/>
                    <a:pt x="6620" y="3818"/>
                    <a:pt x="6620" y="3890"/>
                  </a:cubicBezTo>
                  <a:lnTo>
                    <a:pt x="6468" y="7083"/>
                  </a:lnTo>
                  <a:cubicBezTo>
                    <a:pt x="6459" y="7182"/>
                    <a:pt x="6379" y="7262"/>
                    <a:pt x="6272" y="7262"/>
                  </a:cubicBezTo>
                  <a:lnTo>
                    <a:pt x="5166" y="7262"/>
                  </a:lnTo>
                  <a:cubicBezTo>
                    <a:pt x="5067" y="7262"/>
                    <a:pt x="4996" y="7191"/>
                    <a:pt x="4978" y="7101"/>
                  </a:cubicBezTo>
                  <a:lnTo>
                    <a:pt x="4907" y="6718"/>
                  </a:lnTo>
                  <a:cubicBezTo>
                    <a:pt x="4899" y="6640"/>
                    <a:pt x="4830" y="6589"/>
                    <a:pt x="4760" y="6589"/>
                  </a:cubicBezTo>
                  <a:cubicBezTo>
                    <a:pt x="4749" y="6589"/>
                    <a:pt x="4739" y="6591"/>
                    <a:pt x="4728" y="6593"/>
                  </a:cubicBezTo>
                  <a:cubicBezTo>
                    <a:pt x="4639" y="6602"/>
                    <a:pt x="4586" y="6682"/>
                    <a:pt x="4604" y="6771"/>
                  </a:cubicBezTo>
                  <a:lnTo>
                    <a:pt x="4666" y="7155"/>
                  </a:lnTo>
                  <a:cubicBezTo>
                    <a:pt x="4702" y="7369"/>
                    <a:pt x="4862" y="7521"/>
                    <a:pt x="5059" y="7565"/>
                  </a:cubicBezTo>
                  <a:lnTo>
                    <a:pt x="5059" y="7976"/>
                  </a:lnTo>
                  <a:lnTo>
                    <a:pt x="4862" y="7976"/>
                  </a:lnTo>
                  <a:cubicBezTo>
                    <a:pt x="4684" y="7976"/>
                    <a:pt x="4541" y="8118"/>
                    <a:pt x="4541" y="8297"/>
                  </a:cubicBezTo>
                  <a:lnTo>
                    <a:pt x="4541" y="8770"/>
                  </a:lnTo>
                  <a:lnTo>
                    <a:pt x="4229" y="9180"/>
                  </a:lnTo>
                  <a:cubicBezTo>
                    <a:pt x="4086" y="9367"/>
                    <a:pt x="4033" y="9608"/>
                    <a:pt x="4068" y="9831"/>
                  </a:cubicBezTo>
                  <a:lnTo>
                    <a:pt x="4095" y="10001"/>
                  </a:lnTo>
                  <a:cubicBezTo>
                    <a:pt x="4166" y="10411"/>
                    <a:pt x="4523" y="10714"/>
                    <a:pt x="4934" y="10714"/>
                  </a:cubicBezTo>
                  <a:lnTo>
                    <a:pt x="8743" y="10714"/>
                  </a:lnTo>
                  <a:cubicBezTo>
                    <a:pt x="8993" y="10714"/>
                    <a:pt x="9216" y="10536"/>
                    <a:pt x="9278" y="10286"/>
                  </a:cubicBezTo>
                  <a:lnTo>
                    <a:pt x="9341" y="10072"/>
                  </a:lnTo>
                  <a:cubicBezTo>
                    <a:pt x="9358" y="9983"/>
                    <a:pt x="9350" y="9894"/>
                    <a:pt x="9305" y="9813"/>
                  </a:cubicBezTo>
                  <a:cubicBezTo>
                    <a:pt x="9251" y="9742"/>
                    <a:pt x="9180" y="9688"/>
                    <a:pt x="9100" y="9671"/>
                  </a:cubicBezTo>
                  <a:lnTo>
                    <a:pt x="8226" y="9448"/>
                  </a:lnTo>
                  <a:cubicBezTo>
                    <a:pt x="8011" y="9394"/>
                    <a:pt x="7806" y="9305"/>
                    <a:pt x="7619" y="9189"/>
                  </a:cubicBezTo>
                  <a:lnTo>
                    <a:pt x="6941" y="8734"/>
                  </a:lnTo>
                  <a:lnTo>
                    <a:pt x="6941" y="8297"/>
                  </a:lnTo>
                  <a:cubicBezTo>
                    <a:pt x="6941" y="8118"/>
                    <a:pt x="6798" y="7976"/>
                    <a:pt x="6620" y="7976"/>
                  </a:cubicBezTo>
                  <a:lnTo>
                    <a:pt x="6423" y="7976"/>
                  </a:lnTo>
                  <a:lnTo>
                    <a:pt x="6423" y="7538"/>
                  </a:lnTo>
                  <a:cubicBezTo>
                    <a:pt x="6620" y="7485"/>
                    <a:pt x="6771" y="7307"/>
                    <a:pt x="6780" y="7083"/>
                  </a:cubicBezTo>
                  <a:lnTo>
                    <a:pt x="6932" y="3908"/>
                  </a:lnTo>
                  <a:cubicBezTo>
                    <a:pt x="6941" y="3809"/>
                    <a:pt x="6932" y="3720"/>
                    <a:pt x="6905" y="3631"/>
                  </a:cubicBezTo>
                  <a:cubicBezTo>
                    <a:pt x="6843" y="3363"/>
                    <a:pt x="6655" y="3149"/>
                    <a:pt x="6423" y="3033"/>
                  </a:cubicBezTo>
                  <a:lnTo>
                    <a:pt x="6423" y="2346"/>
                  </a:lnTo>
                  <a:cubicBezTo>
                    <a:pt x="6745" y="2132"/>
                    <a:pt x="6950" y="1758"/>
                    <a:pt x="6941" y="1347"/>
                  </a:cubicBezTo>
                  <a:cubicBezTo>
                    <a:pt x="6932" y="705"/>
                    <a:pt x="6406" y="188"/>
                    <a:pt x="5772" y="179"/>
                  </a:cubicBezTo>
                  <a:cubicBezTo>
                    <a:pt x="5763" y="178"/>
                    <a:pt x="5755" y="178"/>
                    <a:pt x="5746" y="178"/>
                  </a:cubicBezTo>
                  <a:cubicBezTo>
                    <a:pt x="5338" y="178"/>
                    <a:pt x="4983" y="382"/>
                    <a:pt x="4764" y="696"/>
                  </a:cubicBezTo>
                  <a:lnTo>
                    <a:pt x="4140" y="696"/>
                  </a:lnTo>
                  <a:lnTo>
                    <a:pt x="4140" y="660"/>
                  </a:lnTo>
                  <a:cubicBezTo>
                    <a:pt x="4140" y="295"/>
                    <a:pt x="3845" y="0"/>
                    <a:pt x="3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624226" y="2027875"/>
              <a:ext cx="47864" cy="47390"/>
            </a:xfrm>
            <a:custGeom>
              <a:avLst/>
              <a:gdLst/>
              <a:ahLst/>
              <a:cxnLst/>
              <a:rect l="l" t="t" r="r" b="b"/>
              <a:pathLst>
                <a:path w="1010" h="1000" extrusionOk="0">
                  <a:moveTo>
                    <a:pt x="509" y="313"/>
                  </a:moveTo>
                  <a:cubicBezTo>
                    <a:pt x="608" y="313"/>
                    <a:pt x="697" y="393"/>
                    <a:pt x="697" y="500"/>
                  </a:cubicBezTo>
                  <a:cubicBezTo>
                    <a:pt x="697" y="607"/>
                    <a:pt x="608" y="687"/>
                    <a:pt x="509" y="687"/>
                  </a:cubicBezTo>
                  <a:cubicBezTo>
                    <a:pt x="402" y="687"/>
                    <a:pt x="313" y="607"/>
                    <a:pt x="313" y="500"/>
                  </a:cubicBezTo>
                  <a:cubicBezTo>
                    <a:pt x="313" y="393"/>
                    <a:pt x="402" y="313"/>
                    <a:pt x="509" y="313"/>
                  </a:cubicBezTo>
                  <a:close/>
                  <a:moveTo>
                    <a:pt x="509" y="1"/>
                  </a:moveTo>
                  <a:cubicBezTo>
                    <a:pt x="233" y="1"/>
                    <a:pt x="1" y="224"/>
                    <a:pt x="1" y="500"/>
                  </a:cubicBezTo>
                  <a:cubicBezTo>
                    <a:pt x="1" y="777"/>
                    <a:pt x="233" y="1000"/>
                    <a:pt x="509" y="1000"/>
                  </a:cubicBezTo>
                  <a:cubicBezTo>
                    <a:pt x="786" y="1000"/>
                    <a:pt x="1009" y="777"/>
                    <a:pt x="1009" y="500"/>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72DBA64-5345-66D6-D1D1-678E4163F2F4}"/>
              </a:ext>
            </a:extLst>
          </p:cNvPr>
          <p:cNvSpPr>
            <a:spLocks noGrp="1"/>
          </p:cNvSpPr>
          <p:nvPr>
            <p:ph type="sldNum" sz="quarter" idx="10"/>
          </p:nvPr>
        </p:nvSpPr>
        <p:spPr/>
        <p:txBody>
          <a:bodyPr/>
          <a:lstStyle/>
          <a:p>
            <a:fld id="{1DE5B4C0-6C47-4F0C-9897-26248B249E0D}" type="slidenum">
              <a:rPr lang="en-SG" smtClean="0"/>
              <a:t>26</a:t>
            </a:fld>
            <a:endParaRPr lang="en-SG"/>
          </a:p>
        </p:txBody>
      </p:sp>
      <p:sp>
        <p:nvSpPr>
          <p:cNvPr id="14" name="Google Shape;641;p37">
            <a:extLst>
              <a:ext uri="{FF2B5EF4-FFF2-40B4-BE49-F238E27FC236}">
                <a16:creationId xmlns:a16="http://schemas.microsoft.com/office/drawing/2014/main" id="{ED146935-D827-7FE5-E426-F4A3B72FCBAF}"/>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5" name="Google Shape;2256;p66">
            <a:extLst>
              <a:ext uri="{FF2B5EF4-FFF2-40B4-BE49-F238E27FC236}">
                <a16:creationId xmlns:a16="http://schemas.microsoft.com/office/drawing/2014/main" id="{13C257D0-39F9-3FA0-622A-394C85FC45CF}"/>
              </a:ext>
            </a:extLst>
          </p:cNvPr>
          <p:cNvSpPr txBox="1">
            <a:spLocks/>
          </p:cNvSpPr>
          <p:nvPr/>
        </p:nvSpPr>
        <p:spPr>
          <a:xfrm>
            <a:off x="462948" y="772437"/>
            <a:ext cx="3966187" cy="352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b="1"/>
              <a:t>Assumptions:</a:t>
            </a:r>
          </a:p>
          <a:p>
            <a:pPr marL="0" indent="0" algn="l"/>
            <a:endParaRPr lang="en-US" sz="1000" b="1"/>
          </a:p>
          <a:p>
            <a:pPr marL="171450" indent="-171450" algn="l">
              <a:buFontTx/>
              <a:buChar char="-"/>
            </a:pPr>
            <a:r>
              <a:rPr lang="en-US" sz="1000"/>
              <a:t>The prediction would be done just before ED discharge to assess the risk of readmission.</a:t>
            </a:r>
          </a:p>
          <a:p>
            <a:pPr marL="171450" indent="-171450" algn="l">
              <a:buFontTx/>
              <a:buChar char="-"/>
            </a:pPr>
            <a:endParaRPr lang="en-US" sz="1000"/>
          </a:p>
          <a:p>
            <a:pPr marL="171450" indent="-171450" algn="l">
              <a:buFontTx/>
              <a:buChar char="-"/>
            </a:pPr>
            <a:r>
              <a:rPr lang="en-US" sz="1000"/>
              <a:t>The current work does not consider the potential bias that may be present in the collection of data, assuming that all data are accurate. This is in part due to the team having no visibility over the collection of data.</a:t>
            </a:r>
          </a:p>
          <a:p>
            <a:pPr marL="0" indent="0" algn="l"/>
            <a:endParaRPr lang="en-US" sz="1000"/>
          </a:p>
          <a:p>
            <a:pPr marL="0" indent="0" algn="l"/>
            <a:r>
              <a:rPr lang="en-US" sz="1000" b="1"/>
              <a:t>Possible reasons for modeling results</a:t>
            </a:r>
          </a:p>
          <a:p>
            <a:pPr marL="0" indent="0" algn="l"/>
            <a:endParaRPr lang="en-US" sz="1000" b="1"/>
          </a:p>
          <a:p>
            <a:pPr marL="0" indent="0" algn="l"/>
            <a:r>
              <a:rPr lang="en-US" sz="1000"/>
              <a:t>The processed dataset and feature selections yielded mixed results when compared with the baseline. Our best model, Gradient Boost’s AUROC and Sensitivity improved but has lower AUPRC. Possible reasons are as follows:</a:t>
            </a:r>
          </a:p>
          <a:p>
            <a:pPr marL="0" indent="0" algn="l"/>
            <a:endParaRPr lang="en-US" sz="1000"/>
          </a:p>
          <a:p>
            <a:pPr marL="171450" indent="-171450" algn="l">
              <a:buFontTx/>
              <a:buChar char="-"/>
            </a:pPr>
            <a:r>
              <a:rPr lang="en-US" sz="1000"/>
              <a:t>Lack of patient’s medical history. Intuitively, patients with chronic illness would be more likely to revisit than someone that was admitted into ED due to accidents or mishaps. A snapshot of the patient’s vitals at point of discharge is likely to be insufficient in determining if a patient would revisit.</a:t>
            </a:r>
          </a:p>
        </p:txBody>
      </p:sp>
      <p:graphicFrame>
        <p:nvGraphicFramePr>
          <p:cNvPr id="8" name="Table 7">
            <a:extLst>
              <a:ext uri="{FF2B5EF4-FFF2-40B4-BE49-F238E27FC236}">
                <a16:creationId xmlns:a16="http://schemas.microsoft.com/office/drawing/2014/main" id="{CDDD8C8D-D682-79E8-E8B3-DC18B2973BC6}"/>
              </a:ext>
            </a:extLst>
          </p:cNvPr>
          <p:cNvGraphicFramePr>
            <a:graphicFrameLocks noGrp="1"/>
          </p:cNvGraphicFramePr>
          <p:nvPr>
            <p:extLst>
              <p:ext uri="{D42A27DB-BD31-4B8C-83A1-F6EECF244321}">
                <p14:modId xmlns:p14="http://schemas.microsoft.com/office/powerpoint/2010/main" val="73332436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9" name="Google Shape;2256;p66">
            <a:extLst>
              <a:ext uri="{FF2B5EF4-FFF2-40B4-BE49-F238E27FC236}">
                <a16:creationId xmlns:a16="http://schemas.microsoft.com/office/drawing/2014/main" id="{8CD362EB-8450-EC44-90E7-BA09ABCDED40}"/>
              </a:ext>
            </a:extLst>
          </p:cNvPr>
          <p:cNvSpPr txBox="1">
            <a:spLocks/>
          </p:cNvSpPr>
          <p:nvPr/>
        </p:nvSpPr>
        <p:spPr>
          <a:xfrm>
            <a:off x="4572000" y="772439"/>
            <a:ext cx="3966187" cy="3527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171450" indent="-171450" algn="l">
              <a:buFontTx/>
              <a:buChar char="-"/>
            </a:pPr>
            <a:r>
              <a:rPr lang="en-US" sz="1000"/>
              <a:t>Lack of relevant features. In general, the biggest difference in ML results is often attributed to feature engineering followed by model selection then hyper parameter tuning. If the results are inherently poor across multiple algorithms, it is unlikely that choosing other algorithms or extensive hyper parameter tuning would yield much better results without overfitting. However, for this project the team did not have access to domain expertise to assist in further feature engineering.</a:t>
            </a:r>
          </a:p>
          <a:p>
            <a:pPr marL="0" indent="0" algn="l"/>
            <a:endParaRPr lang="en-US" sz="1000" b="1"/>
          </a:p>
          <a:p>
            <a:pPr marL="0" indent="0" algn="l"/>
            <a:r>
              <a:rPr lang="en-US" sz="1000" b="1"/>
              <a:t>Future Work specific to predicting ED Readmission</a:t>
            </a:r>
          </a:p>
          <a:p>
            <a:pPr marL="0" indent="0" algn="l"/>
            <a:endParaRPr lang="en-US" sz="1000"/>
          </a:p>
          <a:p>
            <a:pPr marL="171450" indent="-171450" algn="l">
              <a:buFontTx/>
              <a:buChar char="-"/>
            </a:pPr>
            <a:r>
              <a:rPr lang="en-US" sz="1000"/>
              <a:t>Explore deeper into the relationship between Length of Stay in ED and ED revisit. Specifically, from the angle of work processes to determine if the ED department was already able to identify such patients and prioritize them for treatment later.</a:t>
            </a:r>
          </a:p>
          <a:p>
            <a:pPr marL="171450" indent="-171450" algn="l">
              <a:buFontTx/>
              <a:buChar char="-"/>
            </a:pPr>
            <a:endParaRPr lang="en-US" sz="1000"/>
          </a:p>
          <a:p>
            <a:pPr marL="171450" indent="-171450" algn="l">
              <a:buFontTx/>
              <a:buChar char="-"/>
            </a:pPr>
            <a:r>
              <a:rPr lang="en-US" sz="1000"/>
              <a:t>Explore deeper into the relationship between number of unique medications and ED revisit. This is particularly important as a high number of unique medications (&gt;= 25) suggests that the quality of care had been insufficient resulting in the underlying health issue not being resolved and necessitating revisits</a:t>
            </a:r>
          </a:p>
          <a:p>
            <a:pPr marL="171450" indent="-171450" algn="l">
              <a:buFontTx/>
              <a:buChar char="-"/>
            </a:pPr>
            <a:endParaRPr lang="en-US" sz="1000"/>
          </a:p>
          <a:p>
            <a:pPr marL="171450" indent="-171450" algn="l">
              <a:buFontTx/>
              <a:buChar char="-"/>
            </a:pPr>
            <a:r>
              <a:rPr lang="en-US" sz="1000"/>
              <a:t>Explore narrowing the scope of prediction to selected illness as was done in some studies (e.g. COVID-19). Multiple models could be built for multiple illness.</a:t>
            </a:r>
          </a:p>
          <a:p>
            <a:pPr marL="0" indent="0" algn="l"/>
            <a:endParaRPr lang="en-US" sz="1000"/>
          </a:p>
          <a:p>
            <a:pPr marL="0" indent="0" algn="l"/>
            <a:endParaRPr lang="en-US" sz="1000"/>
          </a:p>
          <a:p>
            <a:pPr marL="342900" indent="-342900" algn="l">
              <a:buAutoNum type="arabicPeriod"/>
            </a:pPr>
            <a:endParaRPr lang="en-US" sz="1000"/>
          </a:p>
        </p:txBody>
      </p:sp>
    </p:spTree>
    <p:extLst>
      <p:ext uri="{BB962C8B-B14F-4D97-AF65-F5344CB8AC3E}">
        <p14:creationId xmlns:p14="http://schemas.microsoft.com/office/powerpoint/2010/main" val="277005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pic>
        <p:nvPicPr>
          <p:cNvPr id="11" name="Picture 10">
            <a:extLst>
              <a:ext uri="{FF2B5EF4-FFF2-40B4-BE49-F238E27FC236}">
                <a16:creationId xmlns:a16="http://schemas.microsoft.com/office/drawing/2014/main" id="{09751369-E881-59EB-25C7-3EC2BEF39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319" y="1024637"/>
            <a:ext cx="5545614" cy="3190371"/>
          </a:xfrm>
          <a:prstGeom prst="rect">
            <a:avLst/>
          </a:prstGeom>
        </p:spPr>
      </p:pic>
      <p:sp>
        <p:nvSpPr>
          <p:cNvPr id="2" name="Slide Number Placeholder 1">
            <a:extLst>
              <a:ext uri="{FF2B5EF4-FFF2-40B4-BE49-F238E27FC236}">
                <a16:creationId xmlns:a16="http://schemas.microsoft.com/office/drawing/2014/main" id="{31B380F3-4B23-6EF8-2246-19F5E17CBEF9}"/>
              </a:ext>
            </a:extLst>
          </p:cNvPr>
          <p:cNvSpPr>
            <a:spLocks noGrp="1"/>
          </p:cNvSpPr>
          <p:nvPr>
            <p:ph type="sldNum" sz="quarter" idx="10"/>
          </p:nvPr>
        </p:nvSpPr>
        <p:spPr/>
        <p:txBody>
          <a:bodyPr/>
          <a:lstStyle/>
          <a:p>
            <a:fld id="{1DE5B4C0-6C47-4F0C-9897-26248B249E0D}" type="slidenum">
              <a:rPr lang="en-SG" smtClean="0"/>
              <a:t>27</a:t>
            </a:fld>
            <a:endParaRPr lang="en-SG"/>
          </a:p>
        </p:txBody>
      </p:sp>
      <p:sp>
        <p:nvSpPr>
          <p:cNvPr id="5" name="Google Shape;641;p37">
            <a:extLst>
              <a:ext uri="{FF2B5EF4-FFF2-40B4-BE49-F238E27FC236}">
                <a16:creationId xmlns:a16="http://schemas.microsoft.com/office/drawing/2014/main" id="{999ECD8B-06EE-3340-2A9A-014918A4369A}"/>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Dashboard (ED Readmission)</a:t>
            </a:r>
            <a:endParaRPr sz="3300"/>
          </a:p>
        </p:txBody>
      </p:sp>
      <p:sp>
        <p:nvSpPr>
          <p:cNvPr id="3" name="Rectangle 2">
            <a:extLst>
              <a:ext uri="{FF2B5EF4-FFF2-40B4-BE49-F238E27FC236}">
                <a16:creationId xmlns:a16="http://schemas.microsoft.com/office/drawing/2014/main" id="{09183CE6-1955-352A-5A09-7865765DBC7C}"/>
              </a:ext>
            </a:extLst>
          </p:cNvPr>
          <p:cNvSpPr/>
          <p:nvPr/>
        </p:nvSpPr>
        <p:spPr>
          <a:xfrm>
            <a:off x="60960" y="3443909"/>
            <a:ext cx="659040" cy="894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Google Shape;2256;p66">
            <a:extLst>
              <a:ext uri="{FF2B5EF4-FFF2-40B4-BE49-F238E27FC236}">
                <a16:creationId xmlns:a16="http://schemas.microsoft.com/office/drawing/2014/main" id="{FEF6A6E2-E6A2-0FA0-AC6E-D11DF6C7A6FC}"/>
              </a:ext>
            </a:extLst>
          </p:cNvPr>
          <p:cNvSpPr txBox="1">
            <a:spLocks/>
          </p:cNvSpPr>
          <p:nvPr/>
        </p:nvSpPr>
        <p:spPr>
          <a:xfrm>
            <a:off x="94768" y="696897"/>
            <a:ext cx="8954463" cy="261610"/>
          </a:xfrm>
          <a:prstGeom prst="rect">
            <a:avLst/>
          </a:prstGeom>
          <a:solidFill>
            <a:schemeClr val="accent2">
              <a:lumMod val="75000"/>
            </a:schemeClr>
          </a:solid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lgn="ctr">
              <a:defRPr sz="1100" b="1">
                <a:solidFill>
                  <a:schemeClr val="bg1"/>
                </a:solidFill>
                <a:latin typeface="Oxygen" panose="02000503000000000000" pitchFamily="2" charset="0"/>
              </a:defRPr>
            </a:lvl1pPr>
            <a:lvl2pPr marL="914400" indent="-317500" algn="ctr">
              <a:buClr>
                <a:schemeClr val="dk1"/>
              </a:buClr>
              <a:buSzPts val="1600"/>
              <a:buFont typeface="Oxygen"/>
              <a:buNone/>
              <a:defRPr sz="1600">
                <a:solidFill>
                  <a:schemeClr val="dk1"/>
                </a:solidFill>
                <a:latin typeface="Oxygen"/>
                <a:ea typeface="Oxygen"/>
                <a:cs typeface="Oxygen"/>
              </a:defRPr>
            </a:lvl2pPr>
            <a:lvl3pPr marL="1371600" indent="-317500" algn="ctr">
              <a:spcBef>
                <a:spcPts val="1600"/>
              </a:spcBef>
              <a:buClr>
                <a:schemeClr val="dk1"/>
              </a:buClr>
              <a:buSzPts val="1600"/>
              <a:buFont typeface="Oxygen"/>
              <a:buNone/>
              <a:defRPr sz="1600">
                <a:solidFill>
                  <a:schemeClr val="dk1"/>
                </a:solidFill>
                <a:latin typeface="Oxygen"/>
                <a:ea typeface="Oxygen"/>
                <a:cs typeface="Oxygen"/>
              </a:defRPr>
            </a:lvl3pPr>
            <a:lvl4pPr marL="1828800" indent="-317500" algn="ctr">
              <a:spcBef>
                <a:spcPts val="1600"/>
              </a:spcBef>
              <a:buClr>
                <a:schemeClr val="dk1"/>
              </a:buClr>
              <a:buSzPts val="1600"/>
              <a:buFont typeface="Oxygen"/>
              <a:buNone/>
              <a:defRPr sz="1600">
                <a:solidFill>
                  <a:schemeClr val="dk1"/>
                </a:solidFill>
                <a:latin typeface="Oxygen"/>
                <a:ea typeface="Oxygen"/>
                <a:cs typeface="Oxygen"/>
              </a:defRPr>
            </a:lvl4pPr>
            <a:lvl5pPr marL="2286000" indent="-317500" algn="ctr">
              <a:spcBef>
                <a:spcPts val="1600"/>
              </a:spcBef>
              <a:buClr>
                <a:schemeClr val="dk1"/>
              </a:buClr>
              <a:buSzPts val="1600"/>
              <a:buFont typeface="Oxygen"/>
              <a:buNone/>
              <a:defRPr sz="1600">
                <a:solidFill>
                  <a:schemeClr val="dk1"/>
                </a:solidFill>
                <a:latin typeface="Oxygen"/>
                <a:ea typeface="Oxygen"/>
                <a:cs typeface="Oxygen"/>
              </a:defRPr>
            </a:lvl5pPr>
            <a:lvl6pPr marL="2743200" indent="-317500" algn="ctr">
              <a:spcBef>
                <a:spcPts val="1600"/>
              </a:spcBef>
              <a:buClr>
                <a:schemeClr val="dk1"/>
              </a:buClr>
              <a:buSzPts val="1600"/>
              <a:buFont typeface="Oxygen"/>
              <a:buNone/>
              <a:defRPr sz="1600">
                <a:solidFill>
                  <a:schemeClr val="dk1"/>
                </a:solidFill>
                <a:latin typeface="Oxygen"/>
                <a:ea typeface="Oxygen"/>
                <a:cs typeface="Oxygen"/>
              </a:defRPr>
            </a:lvl6pPr>
            <a:lvl7pPr marL="3200400" indent="-317500" algn="ctr">
              <a:spcBef>
                <a:spcPts val="1600"/>
              </a:spcBef>
              <a:buClr>
                <a:schemeClr val="dk1"/>
              </a:buClr>
              <a:buSzPts val="1600"/>
              <a:buFont typeface="Oxygen"/>
              <a:buNone/>
              <a:defRPr sz="1600">
                <a:solidFill>
                  <a:schemeClr val="dk1"/>
                </a:solidFill>
                <a:latin typeface="Oxygen"/>
                <a:ea typeface="Oxygen"/>
                <a:cs typeface="Oxygen"/>
              </a:defRPr>
            </a:lvl7pPr>
            <a:lvl8pPr marL="3657600" indent="-317500" algn="ctr">
              <a:spcBef>
                <a:spcPts val="1600"/>
              </a:spcBef>
              <a:buClr>
                <a:schemeClr val="dk1"/>
              </a:buClr>
              <a:buSzPts val="1600"/>
              <a:buFont typeface="Oxygen"/>
              <a:buNone/>
              <a:defRPr sz="1600">
                <a:solidFill>
                  <a:schemeClr val="dk1"/>
                </a:solidFill>
                <a:latin typeface="Oxygen"/>
                <a:ea typeface="Oxygen"/>
                <a:cs typeface="Oxygen"/>
              </a:defRPr>
            </a:lvl8pPr>
            <a:lvl9pPr marL="4114800" indent="-317500" algn="ctr">
              <a:spcBef>
                <a:spcPts val="1600"/>
              </a:spcBef>
              <a:spcAft>
                <a:spcPts val="1600"/>
              </a:spcAft>
              <a:buClr>
                <a:schemeClr val="dk1"/>
              </a:buClr>
              <a:buSzPts val="1600"/>
              <a:buFont typeface="Oxygen"/>
              <a:buNone/>
              <a:defRPr sz="1600">
                <a:solidFill>
                  <a:schemeClr val="dk1"/>
                </a:solidFill>
                <a:latin typeface="Oxygen"/>
                <a:ea typeface="Oxygen"/>
                <a:cs typeface="Oxygen"/>
              </a:defRPr>
            </a:lvl9pPr>
          </a:lstStyle>
          <a:p>
            <a:r>
              <a:rPr lang="en-US"/>
              <a:t>Purpose: Assist the operations managers in making discharge decisions and allocation of resources</a:t>
            </a:r>
          </a:p>
        </p:txBody>
      </p:sp>
      <p:sp>
        <p:nvSpPr>
          <p:cNvPr id="18" name="Rectangle 17">
            <a:extLst>
              <a:ext uri="{FF2B5EF4-FFF2-40B4-BE49-F238E27FC236}">
                <a16:creationId xmlns:a16="http://schemas.microsoft.com/office/drawing/2014/main" id="{E326F9E7-17E7-C82A-6C3A-501C2BA4BA63}"/>
              </a:ext>
            </a:extLst>
          </p:cNvPr>
          <p:cNvSpPr/>
          <p:nvPr/>
        </p:nvSpPr>
        <p:spPr>
          <a:xfrm>
            <a:off x="4724404" y="3717740"/>
            <a:ext cx="1819225" cy="4088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a:t>There’s tooltip in the tableau dashboard</a:t>
            </a:r>
          </a:p>
          <a:p>
            <a:pPr algn="ctr"/>
            <a:r>
              <a:rPr lang="en-SG" sz="700"/>
              <a:t>Green = longer stay</a:t>
            </a:r>
          </a:p>
          <a:p>
            <a:pPr algn="ctr"/>
            <a:r>
              <a:rPr lang="en-SG" sz="700"/>
              <a:t>Yellow = shorter stay</a:t>
            </a:r>
          </a:p>
        </p:txBody>
      </p:sp>
      <p:graphicFrame>
        <p:nvGraphicFramePr>
          <p:cNvPr id="7" name="Table 6">
            <a:extLst>
              <a:ext uri="{FF2B5EF4-FFF2-40B4-BE49-F238E27FC236}">
                <a16:creationId xmlns:a16="http://schemas.microsoft.com/office/drawing/2014/main" id="{BC255558-101A-E783-75A2-AAB0BE671A5E}"/>
              </a:ext>
            </a:extLst>
          </p:cNvPr>
          <p:cNvGraphicFramePr>
            <a:graphicFrameLocks noGrp="1"/>
          </p:cNvGraphicFramePr>
          <p:nvPr>
            <p:extLst>
              <p:ext uri="{D42A27DB-BD31-4B8C-83A1-F6EECF244321}">
                <p14:modId xmlns:p14="http://schemas.microsoft.com/office/powerpoint/2010/main" val="733324363"/>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85685022"/>
                  </a:ext>
                </a:extLst>
              </a:tr>
            </a:tbl>
          </a:graphicData>
        </a:graphic>
      </p:graphicFrame>
      <p:sp>
        <p:nvSpPr>
          <p:cNvPr id="13" name="Google Shape;2256;p66">
            <a:extLst>
              <a:ext uri="{FF2B5EF4-FFF2-40B4-BE49-F238E27FC236}">
                <a16:creationId xmlns:a16="http://schemas.microsoft.com/office/drawing/2014/main" id="{73A240D9-65B6-7A35-A394-CC90CCBA360E}"/>
              </a:ext>
            </a:extLst>
          </p:cNvPr>
          <p:cNvSpPr txBox="1">
            <a:spLocks/>
          </p:cNvSpPr>
          <p:nvPr/>
        </p:nvSpPr>
        <p:spPr>
          <a:xfrm>
            <a:off x="793121" y="4266423"/>
            <a:ext cx="7553819" cy="774868"/>
          </a:xfrm>
          <a:prstGeom prst="rect">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buClr>
                <a:srgbClr val="000000"/>
              </a:buClr>
            </a:pPr>
            <a:r>
              <a:rPr lang="en-US" sz="1000">
                <a:solidFill>
                  <a:schemeClr val="tx1"/>
                </a:solidFill>
                <a:latin typeface="+mn-lt"/>
                <a:ea typeface="+mn-ea"/>
                <a:cs typeface="+mn-cs"/>
                <a:sym typeface="Arial"/>
              </a:rPr>
              <a:t>Note: </a:t>
            </a:r>
          </a:p>
          <a:p>
            <a:pPr marL="171450" indent="-171450" algn="l">
              <a:buClr>
                <a:srgbClr val="000000"/>
              </a:buClr>
              <a:buFontTx/>
              <a:buChar char="-"/>
            </a:pPr>
            <a:r>
              <a:rPr lang="en-US" sz="1000">
                <a:solidFill>
                  <a:schemeClr val="tx1"/>
                </a:solidFill>
                <a:latin typeface="+mn-lt"/>
                <a:ea typeface="+mn-ea"/>
                <a:cs typeface="+mn-cs"/>
                <a:sym typeface="Arial"/>
              </a:rPr>
              <a:t>For the dashboard to be truly useful, the data shown should be “actionable”, meaning that the data facilitates subsequent decision making. Currently the utility is limited because we do not have a resource view of the hospital, making it more difficult to select the features that have a bigger impact on resource management or cost decisions.</a:t>
            </a:r>
          </a:p>
        </p:txBody>
      </p:sp>
      <p:sp>
        <p:nvSpPr>
          <p:cNvPr id="15" name="Rectangle 14">
            <a:extLst>
              <a:ext uri="{FF2B5EF4-FFF2-40B4-BE49-F238E27FC236}">
                <a16:creationId xmlns:a16="http://schemas.microsoft.com/office/drawing/2014/main" id="{C8FD69D2-2E7E-4F9B-424F-1119ADAD0C1F}"/>
              </a:ext>
            </a:extLst>
          </p:cNvPr>
          <p:cNvSpPr/>
          <p:nvPr/>
        </p:nvSpPr>
        <p:spPr>
          <a:xfrm>
            <a:off x="1756319" y="1009392"/>
            <a:ext cx="5545614" cy="854382"/>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Straight Connector 15">
            <a:extLst>
              <a:ext uri="{FF2B5EF4-FFF2-40B4-BE49-F238E27FC236}">
                <a16:creationId xmlns:a16="http://schemas.microsoft.com/office/drawing/2014/main" id="{C32B2AEC-6754-64F5-C527-A601ADA91F87}"/>
              </a:ext>
            </a:extLst>
          </p:cNvPr>
          <p:cNvCxnSpPr>
            <a:cxnSpLocks/>
          </p:cNvCxnSpPr>
          <p:nvPr/>
        </p:nvCxnSpPr>
        <p:spPr>
          <a:xfrm>
            <a:off x="1468317" y="1206074"/>
            <a:ext cx="2880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20" name="Rectangle 19">
            <a:extLst>
              <a:ext uri="{FF2B5EF4-FFF2-40B4-BE49-F238E27FC236}">
                <a16:creationId xmlns:a16="http://schemas.microsoft.com/office/drawing/2014/main" id="{77B8FFCC-51FF-9DF2-3797-D0900F8813CD}"/>
              </a:ext>
            </a:extLst>
          </p:cNvPr>
          <p:cNvSpPr/>
          <p:nvPr/>
        </p:nvSpPr>
        <p:spPr>
          <a:xfrm>
            <a:off x="431998" y="997900"/>
            <a:ext cx="1046556" cy="6673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a:solidFill>
                  <a:schemeClr val="tx1"/>
                </a:solidFill>
              </a:rPr>
              <a:t>Monitor Age group of patients who are more likely to readmit</a:t>
            </a:r>
          </a:p>
        </p:txBody>
      </p:sp>
      <p:cxnSp>
        <p:nvCxnSpPr>
          <p:cNvPr id="21" name="Straight Connector 20">
            <a:extLst>
              <a:ext uri="{FF2B5EF4-FFF2-40B4-BE49-F238E27FC236}">
                <a16:creationId xmlns:a16="http://schemas.microsoft.com/office/drawing/2014/main" id="{6032E048-24A3-A09B-9AE6-9B71A201DE62}"/>
              </a:ext>
            </a:extLst>
          </p:cNvPr>
          <p:cNvCxnSpPr>
            <a:cxnSpLocks/>
          </p:cNvCxnSpPr>
          <p:nvPr/>
        </p:nvCxnSpPr>
        <p:spPr>
          <a:xfrm>
            <a:off x="1468317" y="2125812"/>
            <a:ext cx="288000" cy="0"/>
          </a:xfrm>
          <a:prstGeom prst="line">
            <a:avLst/>
          </a:prstGeom>
          <a:ln w="1270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2EA4455-94B2-919D-C5F8-249FD72E7CD3}"/>
              </a:ext>
            </a:extLst>
          </p:cNvPr>
          <p:cNvSpPr/>
          <p:nvPr/>
        </p:nvSpPr>
        <p:spPr>
          <a:xfrm>
            <a:off x="408979" y="1953188"/>
            <a:ext cx="1046557" cy="77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a:solidFill>
                  <a:schemeClr val="tx1"/>
                </a:solidFill>
              </a:rPr>
              <a:t>Monitor the </a:t>
            </a:r>
            <a:r>
              <a:rPr lang="en-US" sz="900" err="1">
                <a:solidFill>
                  <a:schemeClr val="tx1"/>
                </a:solidFill>
              </a:rPr>
              <a:t>the</a:t>
            </a:r>
            <a:r>
              <a:rPr lang="en-US" sz="900">
                <a:solidFill>
                  <a:schemeClr val="tx1"/>
                </a:solidFill>
              </a:rPr>
              <a:t> length of </a:t>
            </a:r>
            <a:r>
              <a:rPr lang="en-US" sz="900" err="1">
                <a:solidFill>
                  <a:schemeClr val="tx1"/>
                </a:solidFill>
              </a:rPr>
              <a:t>hospitalisation</a:t>
            </a:r>
            <a:r>
              <a:rPr lang="en-US" sz="900">
                <a:solidFill>
                  <a:schemeClr val="tx1"/>
                </a:solidFill>
              </a:rPr>
              <a:t> for people who readmitted</a:t>
            </a:r>
          </a:p>
          <a:p>
            <a:pPr algn="r"/>
            <a:endParaRPr lang="en-SG" sz="900">
              <a:solidFill>
                <a:schemeClr val="tx1"/>
              </a:solidFill>
            </a:endParaRPr>
          </a:p>
        </p:txBody>
      </p:sp>
      <p:sp>
        <p:nvSpPr>
          <p:cNvPr id="23" name="Rectangle 22">
            <a:extLst>
              <a:ext uri="{FF2B5EF4-FFF2-40B4-BE49-F238E27FC236}">
                <a16:creationId xmlns:a16="http://schemas.microsoft.com/office/drawing/2014/main" id="{81C9E5D7-DAB4-2D75-B3D6-E5CB45582E7A}"/>
              </a:ext>
            </a:extLst>
          </p:cNvPr>
          <p:cNvSpPr/>
          <p:nvPr/>
        </p:nvSpPr>
        <p:spPr>
          <a:xfrm>
            <a:off x="1756318" y="1890370"/>
            <a:ext cx="2690321" cy="1190188"/>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4" name="Rectangle 23">
            <a:extLst>
              <a:ext uri="{FF2B5EF4-FFF2-40B4-BE49-F238E27FC236}">
                <a16:creationId xmlns:a16="http://schemas.microsoft.com/office/drawing/2014/main" id="{2D535817-301E-7228-2E31-D2BA77A9050B}"/>
              </a:ext>
            </a:extLst>
          </p:cNvPr>
          <p:cNvSpPr/>
          <p:nvPr/>
        </p:nvSpPr>
        <p:spPr>
          <a:xfrm>
            <a:off x="1756318" y="3115971"/>
            <a:ext cx="2690321" cy="1089627"/>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5" name="Straight Connector 24">
            <a:extLst>
              <a:ext uri="{FF2B5EF4-FFF2-40B4-BE49-F238E27FC236}">
                <a16:creationId xmlns:a16="http://schemas.microsoft.com/office/drawing/2014/main" id="{0CE4503B-E7CD-8A47-149B-138074549A63}"/>
              </a:ext>
            </a:extLst>
          </p:cNvPr>
          <p:cNvCxnSpPr>
            <a:cxnSpLocks/>
          </p:cNvCxnSpPr>
          <p:nvPr/>
        </p:nvCxnSpPr>
        <p:spPr>
          <a:xfrm>
            <a:off x="1468317" y="3393556"/>
            <a:ext cx="288000"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69CB6684-7D07-A918-D850-176814AD918E}"/>
              </a:ext>
            </a:extLst>
          </p:cNvPr>
          <p:cNvSpPr/>
          <p:nvPr/>
        </p:nvSpPr>
        <p:spPr>
          <a:xfrm>
            <a:off x="408979" y="3149554"/>
            <a:ext cx="1046557" cy="77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a:solidFill>
                  <a:schemeClr val="tx1"/>
                </a:solidFill>
              </a:rPr>
              <a:t>Monitor key features of patients who are more likely to revisit</a:t>
            </a:r>
          </a:p>
        </p:txBody>
      </p:sp>
      <p:sp>
        <p:nvSpPr>
          <p:cNvPr id="27" name="Rectangle 26">
            <a:extLst>
              <a:ext uri="{FF2B5EF4-FFF2-40B4-BE49-F238E27FC236}">
                <a16:creationId xmlns:a16="http://schemas.microsoft.com/office/drawing/2014/main" id="{389B61CB-3F87-CF1A-1375-2C12126E6E4A}"/>
              </a:ext>
            </a:extLst>
          </p:cNvPr>
          <p:cNvSpPr/>
          <p:nvPr/>
        </p:nvSpPr>
        <p:spPr>
          <a:xfrm>
            <a:off x="4498798" y="1893328"/>
            <a:ext cx="2803135" cy="1190187"/>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cxnSp>
        <p:nvCxnSpPr>
          <p:cNvPr id="28" name="Straight Connector 27">
            <a:extLst>
              <a:ext uri="{FF2B5EF4-FFF2-40B4-BE49-F238E27FC236}">
                <a16:creationId xmlns:a16="http://schemas.microsoft.com/office/drawing/2014/main" id="{68ECCC04-6EE6-9134-B8F2-1B8DC3B13336}"/>
              </a:ext>
            </a:extLst>
          </p:cNvPr>
          <p:cNvCxnSpPr>
            <a:cxnSpLocks/>
          </p:cNvCxnSpPr>
          <p:nvPr/>
        </p:nvCxnSpPr>
        <p:spPr>
          <a:xfrm flipH="1">
            <a:off x="7301933" y="2056402"/>
            <a:ext cx="412199" cy="0"/>
          </a:xfrm>
          <a:prstGeom prst="line">
            <a:avLst/>
          </a:prstGeom>
          <a:ln w="1270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C078CE6-7E63-4A60-8944-DD44C3D9B9AB}"/>
              </a:ext>
            </a:extLst>
          </p:cNvPr>
          <p:cNvSpPr/>
          <p:nvPr/>
        </p:nvSpPr>
        <p:spPr>
          <a:xfrm>
            <a:off x="7755164" y="1801690"/>
            <a:ext cx="1193567" cy="6152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Monitor Peak visitation timings of patients who revisited</a:t>
            </a:r>
          </a:p>
        </p:txBody>
      </p:sp>
      <p:sp>
        <p:nvSpPr>
          <p:cNvPr id="32" name="Rectangle 31">
            <a:extLst>
              <a:ext uri="{FF2B5EF4-FFF2-40B4-BE49-F238E27FC236}">
                <a16:creationId xmlns:a16="http://schemas.microsoft.com/office/drawing/2014/main" id="{A184D9B5-E641-AB8E-EADC-82F6ED3B4E89}"/>
              </a:ext>
            </a:extLst>
          </p:cNvPr>
          <p:cNvSpPr/>
          <p:nvPr/>
        </p:nvSpPr>
        <p:spPr>
          <a:xfrm>
            <a:off x="4498798" y="3113069"/>
            <a:ext cx="2803135" cy="1092529"/>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 name="Straight Connector 32">
            <a:extLst>
              <a:ext uri="{FF2B5EF4-FFF2-40B4-BE49-F238E27FC236}">
                <a16:creationId xmlns:a16="http://schemas.microsoft.com/office/drawing/2014/main" id="{D29D8F98-E361-947A-9DB4-04592C76EE87}"/>
              </a:ext>
            </a:extLst>
          </p:cNvPr>
          <p:cNvCxnSpPr>
            <a:cxnSpLocks/>
          </p:cNvCxnSpPr>
          <p:nvPr/>
        </p:nvCxnSpPr>
        <p:spPr>
          <a:xfrm flipH="1">
            <a:off x="7301933" y="3477418"/>
            <a:ext cx="453231" cy="0"/>
          </a:xfrm>
          <a:prstGeom prst="line">
            <a:avLst/>
          </a:prstGeom>
          <a:ln w="12700">
            <a:headEnd type="oval" w="med" len="med"/>
            <a:tailEnd type="none" w="med" len="med"/>
          </a:ln>
        </p:spPr>
        <p:style>
          <a:lnRef idx="1">
            <a:schemeClr val="accent5"/>
          </a:lnRef>
          <a:fillRef idx="0">
            <a:schemeClr val="accent5"/>
          </a:fillRef>
          <a:effectRef idx="0">
            <a:schemeClr val="accent5"/>
          </a:effectRef>
          <a:fontRef idx="minor">
            <a:schemeClr val="tx1"/>
          </a:fontRef>
        </p:style>
      </p:cxnSp>
      <p:sp>
        <p:nvSpPr>
          <p:cNvPr id="34" name="Rectangle 33">
            <a:extLst>
              <a:ext uri="{FF2B5EF4-FFF2-40B4-BE49-F238E27FC236}">
                <a16:creationId xmlns:a16="http://schemas.microsoft.com/office/drawing/2014/main" id="{CDB9FC3C-1AF8-0719-D916-7FD8118696A2}"/>
              </a:ext>
            </a:extLst>
          </p:cNvPr>
          <p:cNvSpPr/>
          <p:nvPr/>
        </p:nvSpPr>
        <p:spPr>
          <a:xfrm>
            <a:off x="7755164" y="3341749"/>
            <a:ext cx="1183552" cy="5388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Monitor number of unique medications for patients who are more likely to revisit</a:t>
            </a:r>
          </a:p>
        </p:txBody>
      </p:sp>
    </p:spTree>
    <p:extLst>
      <p:ext uri="{BB962C8B-B14F-4D97-AF65-F5344CB8AC3E}">
        <p14:creationId xmlns:p14="http://schemas.microsoft.com/office/powerpoint/2010/main" val="2578854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66"/>
          <p:cNvSpPr/>
          <p:nvPr/>
        </p:nvSpPr>
        <p:spPr>
          <a:xfrm>
            <a:off x="7301133" y="3835263"/>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1491" y="1621624"/>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1CC75616-3683-A298-204B-47639348AA04}"/>
              </a:ext>
            </a:extLst>
          </p:cNvPr>
          <p:cNvSpPr>
            <a:spLocks noGrp="1"/>
          </p:cNvSpPr>
          <p:nvPr>
            <p:ph type="sldNum" sz="quarter" idx="10"/>
          </p:nvPr>
        </p:nvSpPr>
        <p:spPr/>
        <p:txBody>
          <a:bodyPr/>
          <a:lstStyle/>
          <a:p>
            <a:fld id="{1DE5B4C0-6C47-4F0C-9897-26248B249E0D}" type="slidenum">
              <a:rPr lang="en-SG" smtClean="0"/>
              <a:t>28</a:t>
            </a:fld>
            <a:endParaRPr lang="en-SG"/>
          </a:p>
        </p:txBody>
      </p:sp>
      <p:sp>
        <p:nvSpPr>
          <p:cNvPr id="7" name="Google Shape;641;p37">
            <a:extLst>
              <a:ext uri="{FF2B5EF4-FFF2-40B4-BE49-F238E27FC236}">
                <a16:creationId xmlns:a16="http://schemas.microsoft.com/office/drawing/2014/main" id="{319421E5-0E7B-B57F-A3EE-5233CA24D264}"/>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r>
              <a:rPr lang="en"/>
              <a:t>Conclusion</a:t>
            </a:r>
            <a:endParaRPr/>
          </a:p>
        </p:txBody>
      </p:sp>
      <p:sp>
        <p:nvSpPr>
          <p:cNvPr id="3" name="Google Shape;2256;p66">
            <a:extLst>
              <a:ext uri="{FF2B5EF4-FFF2-40B4-BE49-F238E27FC236}">
                <a16:creationId xmlns:a16="http://schemas.microsoft.com/office/drawing/2014/main" id="{C86EF469-905C-0624-E612-DA7C7C63FA0B}"/>
              </a:ext>
            </a:extLst>
          </p:cNvPr>
          <p:cNvSpPr txBox="1">
            <a:spLocks/>
          </p:cNvSpPr>
          <p:nvPr/>
        </p:nvSpPr>
        <p:spPr>
          <a:xfrm>
            <a:off x="337751" y="809816"/>
            <a:ext cx="8468498" cy="3468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a:t>In conclusion, data analytics has emerged as a transformative force in enhancing Emergency Department (ED) processes. By leveraging advanced analytics techniques, healthcare systems can optimize resource allocation, improve patient outcomes, and streamline operational efficiency. Real-time data-driven insights empower medical professionals to make informed decisions swiftly, leading to reduced patient wait times, better resource utilization, and enhanced patient care.</a:t>
            </a:r>
          </a:p>
          <a:p>
            <a:pPr marL="0" indent="0" algn="l"/>
            <a:endParaRPr lang="en-US" sz="1000"/>
          </a:p>
          <a:p>
            <a:pPr marL="0" indent="0" algn="l"/>
            <a:r>
              <a:rPr lang="en-US" sz="1000"/>
              <a:t>In our research with data modelling for Healthcare analytics.</a:t>
            </a:r>
          </a:p>
          <a:p>
            <a:pPr marL="171450" indent="-171450" algn="l">
              <a:buFontTx/>
              <a:buChar char="-"/>
            </a:pPr>
            <a:r>
              <a:rPr lang="en-US" sz="1000"/>
              <a:t>Gradient Boosting based algorithms, which include Gradient Boost, CatBoost and XGBoost, offer a powerful solution. They have several advantages over more sophisticated models (like the MLP network models in our case) in terms of better performance, interpretability and speed of implementation.</a:t>
            </a:r>
          </a:p>
          <a:p>
            <a:pPr marL="171450" indent="-171450" algn="l">
              <a:buFontTx/>
              <a:buChar char="-"/>
            </a:pPr>
            <a:r>
              <a:rPr lang="en-SG" sz="1000">
                <a:solidFill>
                  <a:schemeClr val="tx1"/>
                </a:solidFill>
              </a:rPr>
              <a:t>Our data modelling pipeline, which is an improvement over the existing benchmark, </a:t>
            </a:r>
            <a:r>
              <a:rPr lang="en-US" sz="1000">
                <a:solidFill>
                  <a:schemeClr val="tx1"/>
                </a:solidFill>
              </a:rPr>
              <a:t>could be used as a reference for future ML tasks in an  ED setting.</a:t>
            </a:r>
          </a:p>
          <a:p>
            <a:pPr marL="0" indent="0" algn="l"/>
            <a:endParaRPr lang="en-US" sz="1000"/>
          </a:p>
          <a:p>
            <a:pPr marL="0" indent="0" algn="l"/>
            <a:r>
              <a:rPr lang="en-US" sz="1000">
                <a:latin typeface="Oxygen" panose="02000503000000000000" pitchFamily="2" charset="0"/>
              </a:rPr>
              <a:t>However, it is also important to acknowledge the limitations.</a:t>
            </a:r>
          </a:p>
          <a:p>
            <a:pPr marL="171450" indent="-171450" algn="l">
              <a:buFontTx/>
              <a:buChar char="-"/>
            </a:pPr>
            <a:r>
              <a:rPr lang="en-US" sz="1000">
                <a:latin typeface="Oxygen" panose="02000503000000000000" pitchFamily="2" charset="0"/>
              </a:rPr>
              <a:t>The reliance on historical data might not fully account for unpredictable events, potentially affecting the accuracy of predictions.</a:t>
            </a:r>
          </a:p>
          <a:p>
            <a:pPr marL="171450" indent="-171450" algn="l">
              <a:buFontTx/>
              <a:buChar char="-"/>
            </a:pPr>
            <a:r>
              <a:rPr lang="en-US" sz="1000">
                <a:latin typeface="Oxygen" panose="02000503000000000000" pitchFamily="2" charset="0"/>
              </a:rPr>
              <a:t>The ethical and privacy considerations surrounding patient data usage pose challenges in implementing data analytics solutions.</a:t>
            </a:r>
          </a:p>
          <a:p>
            <a:pPr marL="171450" indent="-171450" algn="l">
              <a:buFontTx/>
              <a:buChar char="-"/>
            </a:pPr>
            <a:r>
              <a:rPr lang="en-US" sz="1000">
                <a:latin typeface="Oxygen" panose="02000503000000000000" pitchFamily="2" charset="0"/>
              </a:rPr>
              <a:t>The possibility of bias in every stage of the analysis from data collection, processing to analysis may potentially affect the accuracy of predictions.</a:t>
            </a:r>
          </a:p>
          <a:p>
            <a:pPr marL="171450" indent="-171450" algn="l">
              <a:buFontTx/>
              <a:buChar char="-"/>
            </a:pPr>
            <a:r>
              <a:rPr lang="en-US" sz="1000">
                <a:latin typeface="Oxygen" panose="02000503000000000000" pitchFamily="2" charset="0"/>
              </a:rPr>
              <a:t>The models may not always be generalizable to every context given that the patient demography and living conditions differs greatly from country to country.</a:t>
            </a:r>
          </a:p>
          <a:p>
            <a:pPr marL="171450" indent="-171450" algn="l">
              <a:buFontTx/>
              <a:buChar char="-"/>
            </a:pPr>
            <a:r>
              <a:rPr lang="en-US" sz="1000">
                <a:solidFill>
                  <a:schemeClr val="tx1"/>
                </a:solidFill>
                <a:latin typeface="Oxygen" panose="02000503000000000000" pitchFamily="2" charset="0"/>
                <a:ea typeface="+mn-ea"/>
                <a:cs typeface="+mn-cs"/>
                <a:sym typeface="Arial"/>
              </a:rPr>
              <a:t>It is also important to keep in mind that healthcare analytics does not replace the trained experts on the ground in making clinical judgements but rather, they serve as another tool that supports the clinical team in making these judgments</a:t>
            </a:r>
            <a:endParaRPr lang="en-US" sz="1000"/>
          </a:p>
          <a:p>
            <a:pPr marL="0" indent="0" algn="l"/>
            <a:endParaRPr lang="en-US" sz="1000" i="1"/>
          </a:p>
        </p:txBody>
      </p:sp>
      <p:sp>
        <p:nvSpPr>
          <p:cNvPr id="5" name="Google Shape;2256;p66">
            <a:extLst>
              <a:ext uri="{FF2B5EF4-FFF2-40B4-BE49-F238E27FC236}">
                <a16:creationId xmlns:a16="http://schemas.microsoft.com/office/drawing/2014/main" id="{2F1DEDC9-1570-7426-57AF-E9167F47D57C}"/>
              </a:ext>
            </a:extLst>
          </p:cNvPr>
          <p:cNvSpPr txBox="1">
            <a:spLocks/>
          </p:cNvSpPr>
          <p:nvPr/>
        </p:nvSpPr>
        <p:spPr>
          <a:xfrm>
            <a:off x="449904" y="4204800"/>
            <a:ext cx="8244192" cy="562463"/>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buClr>
                <a:srgbClr val="000000"/>
              </a:buClr>
            </a:pPr>
            <a:r>
              <a:rPr lang="en-US" sz="1000">
                <a:solidFill>
                  <a:schemeClr val="tx1"/>
                </a:solidFill>
                <a:latin typeface="+mn-lt"/>
                <a:ea typeface="+mn-ea"/>
                <a:cs typeface="+mn-cs"/>
                <a:sym typeface="Arial"/>
              </a:rPr>
              <a:t>In essence, while data analytics holds immense promise in revolutionizing ED operations, a balanced approach that integrates analytics with clinical judgment is crucial to harness its full potential while addressing its inherent limitations. </a:t>
            </a:r>
          </a:p>
        </p:txBody>
      </p:sp>
    </p:spTree>
    <p:extLst>
      <p:ext uri="{BB962C8B-B14F-4D97-AF65-F5344CB8AC3E}">
        <p14:creationId xmlns:p14="http://schemas.microsoft.com/office/powerpoint/2010/main" val="912349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66"/>
          <p:cNvSpPr/>
          <p:nvPr/>
        </p:nvSpPr>
        <p:spPr>
          <a:xfrm>
            <a:off x="7301133" y="3835263"/>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1491" y="1621624"/>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1CC75616-3683-A298-204B-47639348AA04}"/>
              </a:ext>
            </a:extLst>
          </p:cNvPr>
          <p:cNvSpPr>
            <a:spLocks noGrp="1"/>
          </p:cNvSpPr>
          <p:nvPr>
            <p:ph type="sldNum" sz="quarter" idx="10"/>
          </p:nvPr>
        </p:nvSpPr>
        <p:spPr/>
        <p:txBody>
          <a:bodyPr/>
          <a:lstStyle/>
          <a:p>
            <a:fld id="{1DE5B4C0-6C47-4F0C-9897-26248B249E0D}" type="slidenum">
              <a:rPr lang="en-SG" smtClean="0"/>
              <a:t>29</a:t>
            </a:fld>
            <a:endParaRPr lang="en-SG"/>
          </a:p>
        </p:txBody>
      </p:sp>
      <p:sp>
        <p:nvSpPr>
          <p:cNvPr id="7" name="Google Shape;641;p37">
            <a:extLst>
              <a:ext uri="{FF2B5EF4-FFF2-40B4-BE49-F238E27FC236}">
                <a16:creationId xmlns:a16="http://schemas.microsoft.com/office/drawing/2014/main" id="{319421E5-0E7B-B57F-A3EE-5233CA24D264}"/>
              </a:ext>
            </a:extLst>
          </p:cNvPr>
          <p:cNvSpPr txBox="1">
            <a:spLocks noGrp="1"/>
          </p:cNvSpPr>
          <p:nvPr>
            <p:ph type="title"/>
          </p:nvPr>
        </p:nvSpPr>
        <p:spPr>
          <a:xfrm>
            <a:off x="598556" y="206470"/>
            <a:ext cx="7704000" cy="572700"/>
          </a:xfrm>
          <a:prstGeom prst="rect">
            <a:avLst/>
          </a:prstGeom>
        </p:spPr>
        <p:txBody>
          <a:bodyPr spcFirstLastPara="1" wrap="square" lIns="91425" tIns="91425" rIns="91425" bIns="91425" anchor="ctr" anchorCtr="0">
            <a:noAutofit/>
          </a:bodyPr>
          <a:lstStyle/>
          <a:p>
            <a:r>
              <a:rPr lang="en"/>
              <a:t>Future Work</a:t>
            </a:r>
            <a:endParaRPr/>
          </a:p>
        </p:txBody>
      </p:sp>
      <p:cxnSp>
        <p:nvCxnSpPr>
          <p:cNvPr id="8" name="Google Shape;699;p37">
            <a:extLst>
              <a:ext uri="{FF2B5EF4-FFF2-40B4-BE49-F238E27FC236}">
                <a16:creationId xmlns:a16="http://schemas.microsoft.com/office/drawing/2014/main" id="{0A03E200-DADC-0D4C-79B2-3C80304BDD22}"/>
              </a:ext>
            </a:extLst>
          </p:cNvPr>
          <p:cNvCxnSpPr/>
          <p:nvPr/>
        </p:nvCxnSpPr>
        <p:spPr>
          <a:xfrm>
            <a:off x="2791050" y="871895"/>
            <a:ext cx="3561900" cy="0"/>
          </a:xfrm>
          <a:prstGeom prst="straightConnector1">
            <a:avLst/>
          </a:prstGeom>
          <a:noFill/>
          <a:ln w="9525" cap="flat" cmpd="sng">
            <a:solidFill>
              <a:schemeClr val="accent6"/>
            </a:solidFill>
            <a:prstDash val="solid"/>
            <a:round/>
            <a:headEnd type="none" w="med" len="med"/>
            <a:tailEnd type="none" w="med" len="med"/>
          </a:ln>
        </p:spPr>
      </p:cxnSp>
      <p:sp>
        <p:nvSpPr>
          <p:cNvPr id="6" name="TextBox 5">
            <a:extLst>
              <a:ext uri="{FF2B5EF4-FFF2-40B4-BE49-F238E27FC236}">
                <a16:creationId xmlns:a16="http://schemas.microsoft.com/office/drawing/2014/main" id="{9E45E927-8FFE-BC06-B177-F6BD074BD753}"/>
              </a:ext>
            </a:extLst>
          </p:cNvPr>
          <p:cNvSpPr txBox="1"/>
          <p:nvPr/>
        </p:nvSpPr>
        <p:spPr>
          <a:xfrm>
            <a:off x="543864" y="970686"/>
            <a:ext cx="7878843" cy="4093428"/>
          </a:xfrm>
          <a:prstGeom prst="rect">
            <a:avLst/>
          </a:prstGeom>
          <a:noFill/>
        </p:spPr>
        <p:txBody>
          <a:bodyPr wrap="square" lIns="91440" tIns="45720" rIns="91440" bIns="45720" rtlCol="0" anchor="t">
            <a:spAutoFit/>
          </a:bodyPr>
          <a:lstStyle/>
          <a:p>
            <a:r>
              <a:rPr lang="en-US" sz="1000">
                <a:solidFill>
                  <a:schemeClr val="tx1"/>
                </a:solidFill>
              </a:rPr>
              <a:t>Predictions could be compared to actual patient outcomes to further assess the validity of the models, especially if they are to be applied in Singapore hospitals</a:t>
            </a:r>
          </a:p>
          <a:p>
            <a:endParaRPr lang="en-US" sz="1000">
              <a:solidFill>
                <a:schemeClr val="tx1"/>
              </a:solidFill>
            </a:endParaRPr>
          </a:p>
          <a:p>
            <a:r>
              <a:rPr lang="en-US" sz="1000">
                <a:solidFill>
                  <a:schemeClr val="tx1"/>
                </a:solidFill>
              </a:rPr>
              <a:t>Try out ensemble methods to combine best models for better predicative power.</a:t>
            </a:r>
            <a:endParaRPr lang="en-SG" sz="1000">
              <a:solidFill>
                <a:schemeClr val="tx1"/>
              </a:solidFill>
            </a:endParaRPr>
          </a:p>
          <a:p>
            <a:endParaRPr lang="en-SG" sz="1000">
              <a:solidFill>
                <a:schemeClr val="tx1"/>
              </a:solidFill>
            </a:endParaRPr>
          </a:p>
          <a:p>
            <a:r>
              <a:rPr lang="en-SG" sz="1000">
                <a:solidFill>
                  <a:schemeClr val="tx1"/>
                </a:solidFill>
              </a:rPr>
              <a:t>Future work needs to ensure that the ML model can tackle two important challenges viz. Data Drift &amp; Model Drift</a:t>
            </a:r>
          </a:p>
          <a:p>
            <a:endParaRPr lang="en-SG" sz="1000" b="1">
              <a:solidFill>
                <a:schemeClr val="tx1"/>
              </a:solidFill>
            </a:endParaRPr>
          </a:p>
          <a:p>
            <a:pPr marL="228600" indent="-228600">
              <a:buFont typeface="Arial" panose="020B0604020202020204" pitchFamily="34" charset="0"/>
              <a:buChar char="•"/>
            </a:pPr>
            <a:r>
              <a:rPr lang="en-SG" sz="1000" b="1">
                <a:solidFill>
                  <a:schemeClr val="tx1"/>
                </a:solidFill>
              </a:rPr>
              <a:t>Data drift</a:t>
            </a:r>
            <a:r>
              <a:rPr lang="en-SG" sz="1000">
                <a:solidFill>
                  <a:schemeClr val="tx1"/>
                </a:solidFill>
              </a:rPr>
              <a:t> refers to changes in the data distribution that the model is exposed to over time. In other words, the statistical properties of the incoming data change, leading to differences between the training data and the operational data. Data drift can occur due to changes in the data collection process, shifts in user behaviour, or changes in the environment in which the data is collected. Data drift can negatively impact model performance because the model might not be able to generalize well to the new data distribution, leading to decreased accuracy and reliability.</a:t>
            </a:r>
          </a:p>
          <a:p>
            <a:pPr marL="228600" indent="-228600">
              <a:buFont typeface="Arial" panose="020B0604020202020204" pitchFamily="34" charset="0"/>
              <a:buChar char="•"/>
            </a:pPr>
            <a:endParaRPr lang="en-SG" sz="1000" b="1">
              <a:solidFill>
                <a:schemeClr val="tx1"/>
              </a:solidFill>
            </a:endParaRPr>
          </a:p>
          <a:p>
            <a:pPr marL="228600" indent="-228600">
              <a:buFont typeface="Arial" panose="020B0604020202020204" pitchFamily="34" charset="0"/>
              <a:buChar char="•"/>
            </a:pPr>
            <a:r>
              <a:rPr lang="en-SG" sz="1000" b="1">
                <a:solidFill>
                  <a:schemeClr val="tx1"/>
                </a:solidFill>
              </a:rPr>
              <a:t>Concept Drift </a:t>
            </a:r>
            <a:r>
              <a:rPr lang="en-SG" sz="1000">
                <a:solidFill>
                  <a:schemeClr val="tx1"/>
                </a:solidFill>
              </a:rPr>
              <a:t>refers to the change in relationships between the input features and the target variable that a model is trying to predict.</a:t>
            </a:r>
          </a:p>
          <a:p>
            <a:endParaRPr lang="en-SG" sz="1000">
              <a:solidFill>
                <a:schemeClr val="tx1"/>
              </a:solidFill>
            </a:endParaRPr>
          </a:p>
          <a:p>
            <a:r>
              <a:rPr lang="en-SG" sz="1000">
                <a:solidFill>
                  <a:schemeClr val="tx1"/>
                </a:solidFill>
              </a:rPr>
              <a:t>Mitigation Mechanism - We may need to consider following steps to ensure that data &amp; concept drift does not erode model performance.</a:t>
            </a:r>
          </a:p>
          <a:p>
            <a:endParaRPr lang="en-SG" sz="1000">
              <a:solidFill>
                <a:schemeClr val="tx1"/>
              </a:solidFill>
            </a:endParaRPr>
          </a:p>
          <a:p>
            <a:pPr marL="228600" indent="-228600">
              <a:buFont typeface="Arial,Sans-Serif"/>
              <a:buChar char="•"/>
            </a:pPr>
            <a:r>
              <a:rPr lang="en-SG" sz="1000" b="1">
                <a:solidFill>
                  <a:schemeClr val="tx1"/>
                </a:solidFill>
              </a:rPr>
              <a:t>Model Monitoring</a:t>
            </a:r>
            <a:r>
              <a:rPr lang="en-SG" sz="1000">
                <a:solidFill>
                  <a:schemeClr val="tx1"/>
                </a:solidFill>
              </a:rPr>
              <a:t> - Consider various model monitoring tools like Domino, Pachyderm etc. To monitor model performance.</a:t>
            </a:r>
            <a:endParaRPr lang="en-US" sz="1000">
              <a:solidFill>
                <a:schemeClr val="tx1"/>
              </a:solidFill>
            </a:endParaRPr>
          </a:p>
          <a:p>
            <a:pPr marL="228600" indent="-228600">
              <a:buChar char="•"/>
            </a:pPr>
            <a:r>
              <a:rPr lang="en-SG" sz="1000" b="1">
                <a:solidFill>
                  <a:schemeClr val="tx1"/>
                </a:solidFill>
              </a:rPr>
              <a:t>Statistical tests</a:t>
            </a:r>
            <a:r>
              <a:rPr lang="en-SG" sz="1000">
                <a:solidFill>
                  <a:schemeClr val="tx1"/>
                </a:solidFill>
              </a:rPr>
              <a:t>: Use statistical tests like the Kolmogorov-Smirnov test or the Jensen-Shannon divergence to detect changes in the distribution of input data.</a:t>
            </a:r>
            <a:endParaRPr lang="en-SG" sz="1000" b="1">
              <a:solidFill>
                <a:schemeClr val="tx1"/>
              </a:solidFill>
            </a:endParaRPr>
          </a:p>
          <a:p>
            <a:pPr marL="228600" indent="-228600">
              <a:buChar char="•"/>
            </a:pPr>
            <a:r>
              <a:rPr lang="en-SG" sz="1000" b="1">
                <a:solidFill>
                  <a:schemeClr val="tx1"/>
                </a:solidFill>
              </a:rPr>
              <a:t>Periodic re-training &amp; evaluation</a:t>
            </a:r>
            <a:r>
              <a:rPr lang="en-SG" sz="1000">
                <a:solidFill>
                  <a:schemeClr val="tx1"/>
                </a:solidFill>
              </a:rPr>
              <a:t>: In this method, the model performance is validated after every n number of days/months using newly labelled test data drawn from a recent time period. The model drift can be understood by comparing the performance of the model in the newly drawn test data with older ones.</a:t>
            </a:r>
          </a:p>
          <a:p>
            <a:pPr marL="228600" indent="-228600">
              <a:buChar char="•"/>
            </a:pPr>
            <a:endParaRPr lang="en-SG" sz="1000">
              <a:solidFill>
                <a:schemeClr val="tx1"/>
              </a:solidFill>
            </a:endParaRPr>
          </a:p>
          <a:p>
            <a:pPr marL="228600" indent="-228600">
              <a:buAutoNum type="arabicPeriod"/>
            </a:pPr>
            <a:endParaRPr lang="en-SG" sz="1000">
              <a:solidFill>
                <a:schemeClr val="tx1"/>
              </a:solidFill>
            </a:endParaRPr>
          </a:p>
        </p:txBody>
      </p:sp>
    </p:spTree>
    <p:extLst>
      <p:ext uri="{BB962C8B-B14F-4D97-AF65-F5344CB8AC3E}">
        <p14:creationId xmlns:p14="http://schemas.microsoft.com/office/powerpoint/2010/main" val="206447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a:t>
            </a:r>
            <a:endParaRPr/>
          </a:p>
        </p:txBody>
      </p:sp>
      <p:sp>
        <p:nvSpPr>
          <p:cNvPr id="698" name="Google Shape;698;p37"/>
          <p:cNvSpPr/>
          <p:nvPr/>
        </p:nvSpPr>
        <p:spPr>
          <a:xfrm>
            <a:off x="8369354" y="4039068"/>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3</a:t>
            </a:fld>
            <a:endParaRPr lang="en-SG"/>
          </a:p>
        </p:txBody>
      </p:sp>
      <p:sp>
        <p:nvSpPr>
          <p:cNvPr id="20" name="Google Shape;2256;p66">
            <a:extLst>
              <a:ext uri="{FF2B5EF4-FFF2-40B4-BE49-F238E27FC236}">
                <a16:creationId xmlns:a16="http://schemas.microsoft.com/office/drawing/2014/main" id="{69A1E424-F121-B6D9-11F6-44C911EB5BFB}"/>
              </a:ext>
            </a:extLst>
          </p:cNvPr>
          <p:cNvSpPr txBox="1">
            <a:spLocks/>
          </p:cNvSpPr>
          <p:nvPr/>
        </p:nvSpPr>
        <p:spPr>
          <a:xfrm>
            <a:off x="430406" y="873307"/>
            <a:ext cx="6527617" cy="1160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400" b="1"/>
              <a:t>Medical Information Mart for Intensive Care (MIMIC)-IV Dataset</a:t>
            </a:r>
          </a:p>
          <a:p>
            <a:pPr marL="285750" indent="-285750" algn="l">
              <a:buFont typeface="Arial" panose="020B0604020202020204" pitchFamily="34" charset="0"/>
              <a:buChar char="•"/>
            </a:pPr>
            <a:r>
              <a:rPr lang="en-US" sz="1400"/>
              <a:t>Healthcare institution: Beth Israel Deaconess Medical Center (BIDMC)</a:t>
            </a:r>
          </a:p>
          <a:p>
            <a:pPr marL="285750" indent="-285750" algn="l">
              <a:buFont typeface="Arial" panose="020B0604020202020204" pitchFamily="34" charset="0"/>
              <a:buChar char="•"/>
            </a:pPr>
            <a:r>
              <a:rPr lang="en-US" sz="1400"/>
              <a:t>Patients admitted to: Emergency Department, Hospitalised &amp; Intensive Care Unit (ICU) </a:t>
            </a:r>
          </a:p>
          <a:p>
            <a:pPr marL="285750" indent="-285750" algn="l">
              <a:buFont typeface="Arial" panose="020B0604020202020204" pitchFamily="34" charset="0"/>
              <a:buChar char="•"/>
            </a:pPr>
            <a:r>
              <a:rPr lang="en-US" sz="1400"/>
              <a:t>Data: Deidentified demographics and clinical data</a:t>
            </a:r>
          </a:p>
          <a:p>
            <a:pPr marL="285750" indent="-285750" algn="l">
              <a:buFont typeface="Arial" panose="020B0604020202020204" pitchFamily="34" charset="0"/>
              <a:buChar char="•"/>
            </a:pPr>
            <a:r>
              <a:rPr lang="en-US" sz="1400"/>
              <a:t>Period: 2008-2019</a:t>
            </a:r>
          </a:p>
        </p:txBody>
      </p:sp>
      <p:grpSp>
        <p:nvGrpSpPr>
          <p:cNvPr id="10" name="Group 9">
            <a:extLst>
              <a:ext uri="{FF2B5EF4-FFF2-40B4-BE49-F238E27FC236}">
                <a16:creationId xmlns:a16="http://schemas.microsoft.com/office/drawing/2014/main" id="{6230C0F2-8D88-27D2-17D5-6349674CEB5F}"/>
              </a:ext>
            </a:extLst>
          </p:cNvPr>
          <p:cNvGrpSpPr/>
          <p:nvPr/>
        </p:nvGrpSpPr>
        <p:grpSpPr>
          <a:xfrm>
            <a:off x="782725" y="2398485"/>
            <a:ext cx="992816" cy="1922602"/>
            <a:chOff x="782725" y="2398485"/>
            <a:chExt cx="992816" cy="1922602"/>
          </a:xfrm>
        </p:grpSpPr>
        <p:sp>
          <p:nvSpPr>
            <p:cNvPr id="8" name="Rectangle: Rounded Corners 7">
              <a:extLst>
                <a:ext uri="{FF2B5EF4-FFF2-40B4-BE49-F238E27FC236}">
                  <a16:creationId xmlns:a16="http://schemas.microsoft.com/office/drawing/2014/main" id="{BD489AB1-AFAB-315D-4A9A-EB8BDEFF0A3F}"/>
                </a:ext>
              </a:extLst>
            </p:cNvPr>
            <p:cNvSpPr/>
            <p:nvPr/>
          </p:nvSpPr>
          <p:spPr>
            <a:xfrm>
              <a:off x="782725" y="2793895"/>
              <a:ext cx="979539" cy="152719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G" sz="1000"/>
            </a:p>
          </p:txBody>
        </p:sp>
        <p:sp>
          <p:nvSpPr>
            <p:cNvPr id="4" name="Google Shape;1185;p48">
              <a:extLst>
                <a:ext uri="{FF2B5EF4-FFF2-40B4-BE49-F238E27FC236}">
                  <a16:creationId xmlns:a16="http://schemas.microsoft.com/office/drawing/2014/main" id="{7814A1F0-34CD-17B5-4067-BD54D2EC60CA}"/>
                </a:ext>
              </a:extLst>
            </p:cNvPr>
            <p:cNvSpPr/>
            <p:nvPr/>
          </p:nvSpPr>
          <p:spPr>
            <a:xfrm>
              <a:off x="899319" y="2947196"/>
              <a:ext cx="785400" cy="216961"/>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ED</a:t>
              </a:r>
              <a:endParaRPr sz="1000">
                <a:solidFill>
                  <a:schemeClr val="bg1"/>
                </a:solidFill>
              </a:endParaRPr>
            </a:p>
          </p:txBody>
        </p:sp>
        <p:sp>
          <p:nvSpPr>
            <p:cNvPr id="6" name="Google Shape;1185;p48">
              <a:extLst>
                <a:ext uri="{FF2B5EF4-FFF2-40B4-BE49-F238E27FC236}">
                  <a16:creationId xmlns:a16="http://schemas.microsoft.com/office/drawing/2014/main" id="{2BDE19BB-9662-A6A0-414D-00C6249E5892}"/>
                </a:ext>
              </a:extLst>
            </p:cNvPr>
            <p:cNvSpPr/>
            <p:nvPr/>
          </p:nvSpPr>
          <p:spPr>
            <a:xfrm>
              <a:off x="896110" y="3451360"/>
              <a:ext cx="785400" cy="216961"/>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ICU</a:t>
              </a:r>
              <a:endParaRPr sz="1000">
                <a:solidFill>
                  <a:schemeClr val="bg1"/>
                </a:solidFill>
              </a:endParaRPr>
            </a:p>
          </p:txBody>
        </p:sp>
        <p:sp>
          <p:nvSpPr>
            <p:cNvPr id="7" name="Google Shape;1185;p48">
              <a:extLst>
                <a:ext uri="{FF2B5EF4-FFF2-40B4-BE49-F238E27FC236}">
                  <a16:creationId xmlns:a16="http://schemas.microsoft.com/office/drawing/2014/main" id="{38497F8B-AB97-4186-A608-1A4DC39F8442}"/>
                </a:ext>
              </a:extLst>
            </p:cNvPr>
            <p:cNvSpPr/>
            <p:nvPr/>
          </p:nvSpPr>
          <p:spPr>
            <a:xfrm>
              <a:off x="885975" y="3955525"/>
              <a:ext cx="785400" cy="216961"/>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Hosp</a:t>
              </a:r>
              <a:endParaRPr sz="1000">
                <a:solidFill>
                  <a:schemeClr val="bg1"/>
                </a:solidFill>
              </a:endParaRPr>
            </a:p>
          </p:txBody>
        </p:sp>
        <p:sp>
          <p:nvSpPr>
            <p:cNvPr id="9" name="TextBox 8">
              <a:extLst>
                <a:ext uri="{FF2B5EF4-FFF2-40B4-BE49-F238E27FC236}">
                  <a16:creationId xmlns:a16="http://schemas.microsoft.com/office/drawing/2014/main" id="{3E4FC439-8960-6FDA-E0D2-765D780B4FC9}"/>
                </a:ext>
              </a:extLst>
            </p:cNvPr>
            <p:cNvSpPr txBox="1"/>
            <p:nvPr/>
          </p:nvSpPr>
          <p:spPr>
            <a:xfrm>
              <a:off x="796002" y="2398485"/>
              <a:ext cx="979539" cy="400110"/>
            </a:xfrm>
            <a:prstGeom prst="rect">
              <a:avLst/>
            </a:prstGeom>
            <a:noFill/>
          </p:spPr>
          <p:txBody>
            <a:bodyPr wrap="square" rtlCol="0">
              <a:spAutoFit/>
            </a:bodyPr>
            <a:lstStyle/>
            <a:p>
              <a:pPr algn="ctr"/>
              <a:r>
                <a:rPr lang="en-SG" sz="1000"/>
                <a:t>MIMIC-IV Modules</a:t>
              </a:r>
            </a:p>
          </p:txBody>
        </p:sp>
      </p:grpSp>
      <p:sp>
        <p:nvSpPr>
          <p:cNvPr id="11" name="Arrow: Right 10">
            <a:extLst>
              <a:ext uri="{FF2B5EF4-FFF2-40B4-BE49-F238E27FC236}">
                <a16:creationId xmlns:a16="http://schemas.microsoft.com/office/drawing/2014/main" id="{C811F4FA-D431-21D2-9F83-B261F72B7D74}"/>
              </a:ext>
            </a:extLst>
          </p:cNvPr>
          <p:cNvSpPr/>
          <p:nvPr/>
        </p:nvSpPr>
        <p:spPr>
          <a:xfrm>
            <a:off x="1905279" y="3224569"/>
            <a:ext cx="287246" cy="4835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000"/>
          </a:p>
        </p:txBody>
      </p:sp>
      <p:sp>
        <p:nvSpPr>
          <p:cNvPr id="12" name="Rectangle: Rounded Corners 11">
            <a:extLst>
              <a:ext uri="{FF2B5EF4-FFF2-40B4-BE49-F238E27FC236}">
                <a16:creationId xmlns:a16="http://schemas.microsoft.com/office/drawing/2014/main" id="{6510E397-F76D-5836-1409-75EF0B8AF546}"/>
              </a:ext>
            </a:extLst>
          </p:cNvPr>
          <p:cNvSpPr/>
          <p:nvPr/>
        </p:nvSpPr>
        <p:spPr>
          <a:xfrm>
            <a:off x="2285638" y="3177464"/>
            <a:ext cx="750312" cy="57774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SG" sz="1000"/>
              <a:t>Master_dataset_2</a:t>
            </a:r>
          </a:p>
        </p:txBody>
      </p:sp>
      <p:grpSp>
        <p:nvGrpSpPr>
          <p:cNvPr id="24" name="Group 23">
            <a:extLst>
              <a:ext uri="{FF2B5EF4-FFF2-40B4-BE49-F238E27FC236}">
                <a16:creationId xmlns:a16="http://schemas.microsoft.com/office/drawing/2014/main" id="{DBDBF370-CB62-7BDF-99E4-6597FE359C76}"/>
              </a:ext>
            </a:extLst>
          </p:cNvPr>
          <p:cNvGrpSpPr/>
          <p:nvPr/>
        </p:nvGrpSpPr>
        <p:grpSpPr>
          <a:xfrm>
            <a:off x="3186872" y="2075452"/>
            <a:ext cx="4710669" cy="2636969"/>
            <a:chOff x="4566599" y="1743533"/>
            <a:chExt cx="5769706" cy="3770583"/>
          </a:xfrm>
        </p:grpSpPr>
        <p:sp>
          <p:nvSpPr>
            <p:cNvPr id="15" name="Rectangle 14">
              <a:extLst>
                <a:ext uri="{FF2B5EF4-FFF2-40B4-BE49-F238E27FC236}">
                  <a16:creationId xmlns:a16="http://schemas.microsoft.com/office/drawing/2014/main" id="{01F95311-95AC-8E6C-A054-7856D76F54C7}"/>
                </a:ext>
              </a:extLst>
            </p:cNvPr>
            <p:cNvSpPr/>
            <p:nvPr/>
          </p:nvSpPr>
          <p:spPr>
            <a:xfrm>
              <a:off x="4566599" y="1743533"/>
              <a:ext cx="5769706" cy="3770583"/>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E87474"/>
                </a:solidFill>
                <a:latin typeface="Trebuchet MS" panose="020B0603020202020204" pitchFamily="34" charset="0"/>
              </a:endParaRPr>
            </a:p>
          </p:txBody>
        </p:sp>
        <p:cxnSp>
          <p:nvCxnSpPr>
            <p:cNvPr id="16" name="Straight Arrow Connector 15">
              <a:extLst>
                <a:ext uri="{FF2B5EF4-FFF2-40B4-BE49-F238E27FC236}">
                  <a16:creationId xmlns:a16="http://schemas.microsoft.com/office/drawing/2014/main" id="{9E51074F-0EE5-7A58-B7BA-A0174EF2F7B7}"/>
                </a:ext>
              </a:extLst>
            </p:cNvPr>
            <p:cNvCxnSpPr>
              <a:cxnSpLocks/>
            </p:cNvCxnSpPr>
            <p:nvPr/>
          </p:nvCxnSpPr>
          <p:spPr>
            <a:xfrm>
              <a:off x="5252261" y="2173268"/>
              <a:ext cx="4903011" cy="0"/>
            </a:xfrm>
            <a:prstGeom prst="straightConnector1">
              <a:avLst/>
            </a:prstGeom>
            <a:ln w="28575">
              <a:solidFill>
                <a:srgbClr val="2071B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CE9B21-EF21-7A5C-F106-2D5E5FA97E6A}"/>
                </a:ext>
              </a:extLst>
            </p:cNvPr>
            <p:cNvCxnSpPr>
              <a:cxnSpLocks/>
            </p:cNvCxnSpPr>
            <p:nvPr/>
          </p:nvCxnSpPr>
          <p:spPr>
            <a:xfrm>
              <a:off x="5252261" y="2161363"/>
              <a:ext cx="0" cy="3126325"/>
            </a:xfrm>
            <a:prstGeom prst="straightConnector1">
              <a:avLst/>
            </a:prstGeom>
            <a:ln w="28575">
              <a:solidFill>
                <a:srgbClr val="2071B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51342C6-DF0B-ADCB-1484-DCCF5E3E606C}"/>
                </a:ext>
              </a:extLst>
            </p:cNvPr>
            <p:cNvSpPr txBox="1"/>
            <p:nvPr/>
          </p:nvSpPr>
          <p:spPr>
            <a:xfrm>
              <a:off x="4566599" y="3499933"/>
              <a:ext cx="652464" cy="572114"/>
            </a:xfrm>
            <a:prstGeom prst="rect">
              <a:avLst/>
            </a:prstGeom>
            <a:noFill/>
            <a:ln>
              <a:noFill/>
            </a:ln>
          </p:spPr>
          <p:txBody>
            <a:bodyPr wrap="square" rtlCol="0">
              <a:spAutoFit/>
            </a:bodyPr>
            <a:lstStyle/>
            <a:p>
              <a:pPr algn="ctr"/>
              <a:r>
                <a:rPr lang="en-SG" sz="1000" b="1">
                  <a:latin typeface="Trebuchet MS" panose="020B0603020202020204" pitchFamily="34" charset="0"/>
                </a:rPr>
                <a:t>449k</a:t>
              </a:r>
              <a:br>
                <a:rPr lang="en-SG" sz="1000" b="1">
                  <a:latin typeface="Trebuchet MS" panose="020B0603020202020204" pitchFamily="34" charset="0"/>
                </a:rPr>
              </a:br>
              <a:r>
                <a:rPr lang="en-SG" sz="1000" b="1">
                  <a:latin typeface="Trebuchet MS" panose="020B0603020202020204" pitchFamily="34" charset="0"/>
                </a:rPr>
                <a:t>rows</a:t>
              </a:r>
            </a:p>
          </p:txBody>
        </p:sp>
        <p:sp>
          <p:nvSpPr>
            <p:cNvPr id="19" name="TextBox 18">
              <a:extLst>
                <a:ext uri="{FF2B5EF4-FFF2-40B4-BE49-F238E27FC236}">
                  <a16:creationId xmlns:a16="http://schemas.microsoft.com/office/drawing/2014/main" id="{66FAAB1E-36B1-4F58-4456-E8833E76274C}"/>
                </a:ext>
              </a:extLst>
            </p:cNvPr>
            <p:cNvSpPr txBox="1"/>
            <p:nvPr/>
          </p:nvSpPr>
          <p:spPr>
            <a:xfrm>
              <a:off x="7105090" y="1840864"/>
              <a:ext cx="1197354" cy="352070"/>
            </a:xfrm>
            <a:prstGeom prst="rect">
              <a:avLst/>
            </a:prstGeom>
            <a:noFill/>
            <a:ln>
              <a:noFill/>
            </a:ln>
          </p:spPr>
          <p:txBody>
            <a:bodyPr wrap="square" rtlCol="0">
              <a:spAutoFit/>
            </a:bodyPr>
            <a:lstStyle/>
            <a:p>
              <a:r>
                <a:rPr lang="en-SG" sz="1000" b="1">
                  <a:latin typeface="Trebuchet MS" panose="020B0603020202020204" pitchFamily="34" charset="0"/>
                </a:rPr>
                <a:t>120 columns</a:t>
              </a:r>
            </a:p>
          </p:txBody>
        </p:sp>
      </p:grpSp>
      <p:cxnSp>
        <p:nvCxnSpPr>
          <p:cNvPr id="26" name="Straight Connector 25">
            <a:extLst>
              <a:ext uri="{FF2B5EF4-FFF2-40B4-BE49-F238E27FC236}">
                <a16:creationId xmlns:a16="http://schemas.microsoft.com/office/drawing/2014/main" id="{54DECBF1-7882-0DE3-BD34-D169BEA1D7C7}"/>
              </a:ext>
            </a:extLst>
          </p:cNvPr>
          <p:cNvCxnSpPr>
            <a:cxnSpLocks/>
          </p:cNvCxnSpPr>
          <p:nvPr/>
        </p:nvCxnSpPr>
        <p:spPr>
          <a:xfrm flipV="1">
            <a:off x="2949060" y="2075452"/>
            <a:ext cx="237812" cy="110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AE2D1-27A2-3BDF-D2C8-EC330A0D4A89}"/>
              </a:ext>
            </a:extLst>
          </p:cNvPr>
          <p:cNvCxnSpPr>
            <a:cxnSpLocks/>
          </p:cNvCxnSpPr>
          <p:nvPr/>
        </p:nvCxnSpPr>
        <p:spPr>
          <a:xfrm>
            <a:off x="2949060" y="3755207"/>
            <a:ext cx="255277" cy="957214"/>
          </a:xfrm>
          <a:prstGeom prst="line">
            <a:avLst/>
          </a:prstGeom>
        </p:spPr>
        <p:style>
          <a:lnRef idx="1">
            <a:schemeClr val="accent1"/>
          </a:lnRef>
          <a:fillRef idx="0">
            <a:schemeClr val="accent1"/>
          </a:fillRef>
          <a:effectRef idx="0">
            <a:schemeClr val="accent1"/>
          </a:effectRef>
          <a:fontRef idx="minor">
            <a:schemeClr val="tx1"/>
          </a:fontRef>
        </p:style>
      </p:cxnSp>
      <p:sp>
        <p:nvSpPr>
          <p:cNvPr id="34" name="Google Shape;1185;p48">
            <a:extLst>
              <a:ext uri="{FF2B5EF4-FFF2-40B4-BE49-F238E27FC236}">
                <a16:creationId xmlns:a16="http://schemas.microsoft.com/office/drawing/2014/main" id="{43D96020-C0E5-0A98-28FE-45240A6EB4FD}"/>
              </a:ext>
            </a:extLst>
          </p:cNvPr>
          <p:cNvSpPr/>
          <p:nvPr/>
        </p:nvSpPr>
        <p:spPr>
          <a:xfrm>
            <a:off x="3915983" y="2759965"/>
            <a:ext cx="1076427" cy="297244"/>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Demographic data</a:t>
            </a:r>
            <a:endParaRPr sz="1000">
              <a:solidFill>
                <a:schemeClr val="bg1"/>
              </a:solidFill>
            </a:endParaRPr>
          </a:p>
        </p:txBody>
      </p:sp>
      <p:sp>
        <p:nvSpPr>
          <p:cNvPr id="35" name="Google Shape;1185;p48">
            <a:extLst>
              <a:ext uri="{FF2B5EF4-FFF2-40B4-BE49-F238E27FC236}">
                <a16:creationId xmlns:a16="http://schemas.microsoft.com/office/drawing/2014/main" id="{32ED5772-43B0-87F7-424A-F5F67B27B253}"/>
              </a:ext>
            </a:extLst>
          </p:cNvPr>
          <p:cNvSpPr/>
          <p:nvPr/>
        </p:nvSpPr>
        <p:spPr>
          <a:xfrm>
            <a:off x="3912614" y="3131524"/>
            <a:ext cx="1076427" cy="28769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Hospitalisation data</a:t>
            </a:r>
            <a:endParaRPr sz="1000">
              <a:solidFill>
                <a:schemeClr val="bg1"/>
              </a:solidFill>
            </a:endParaRPr>
          </a:p>
        </p:txBody>
      </p:sp>
      <p:sp>
        <p:nvSpPr>
          <p:cNvPr id="36" name="Google Shape;1185;p48">
            <a:extLst>
              <a:ext uri="{FF2B5EF4-FFF2-40B4-BE49-F238E27FC236}">
                <a16:creationId xmlns:a16="http://schemas.microsoft.com/office/drawing/2014/main" id="{3C055199-9916-E3DB-8DBC-06F0CFCD5085}"/>
              </a:ext>
            </a:extLst>
          </p:cNvPr>
          <p:cNvSpPr/>
          <p:nvPr/>
        </p:nvSpPr>
        <p:spPr>
          <a:xfrm>
            <a:off x="3915983" y="3493529"/>
            <a:ext cx="1076427" cy="216961"/>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ICU data</a:t>
            </a:r>
            <a:endParaRPr sz="1000">
              <a:solidFill>
                <a:schemeClr val="bg1"/>
              </a:solidFill>
            </a:endParaRPr>
          </a:p>
        </p:txBody>
      </p:sp>
      <p:sp>
        <p:nvSpPr>
          <p:cNvPr id="37" name="Google Shape;1185;p48">
            <a:extLst>
              <a:ext uri="{FF2B5EF4-FFF2-40B4-BE49-F238E27FC236}">
                <a16:creationId xmlns:a16="http://schemas.microsoft.com/office/drawing/2014/main" id="{252484CE-4A2A-8C6C-333B-F484FC26330A}"/>
              </a:ext>
            </a:extLst>
          </p:cNvPr>
          <p:cNvSpPr/>
          <p:nvPr/>
        </p:nvSpPr>
        <p:spPr>
          <a:xfrm>
            <a:off x="3905385" y="3784805"/>
            <a:ext cx="1076427" cy="324431"/>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Past &amp; revisit data</a:t>
            </a:r>
            <a:endParaRPr sz="1000">
              <a:solidFill>
                <a:schemeClr val="bg1"/>
              </a:solidFill>
            </a:endParaRPr>
          </a:p>
        </p:txBody>
      </p:sp>
      <p:sp>
        <p:nvSpPr>
          <p:cNvPr id="38" name="Google Shape;1185;p48">
            <a:extLst>
              <a:ext uri="{FF2B5EF4-FFF2-40B4-BE49-F238E27FC236}">
                <a16:creationId xmlns:a16="http://schemas.microsoft.com/office/drawing/2014/main" id="{10705F3B-5E46-E603-48A8-B05161308BD6}"/>
              </a:ext>
            </a:extLst>
          </p:cNvPr>
          <p:cNvSpPr/>
          <p:nvPr/>
        </p:nvSpPr>
        <p:spPr>
          <a:xfrm>
            <a:off x="3905384" y="4183550"/>
            <a:ext cx="1076427" cy="28769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Triage attributes</a:t>
            </a:r>
            <a:endParaRPr sz="1000">
              <a:solidFill>
                <a:schemeClr val="bg1"/>
              </a:solidFill>
            </a:endParaRPr>
          </a:p>
        </p:txBody>
      </p:sp>
      <p:sp>
        <p:nvSpPr>
          <p:cNvPr id="39" name="Google Shape;1185;p48">
            <a:extLst>
              <a:ext uri="{FF2B5EF4-FFF2-40B4-BE49-F238E27FC236}">
                <a16:creationId xmlns:a16="http://schemas.microsoft.com/office/drawing/2014/main" id="{6014D8EE-B69A-F60B-C71B-04C71999CD8F}"/>
              </a:ext>
            </a:extLst>
          </p:cNvPr>
          <p:cNvSpPr/>
          <p:nvPr/>
        </p:nvSpPr>
        <p:spPr>
          <a:xfrm>
            <a:off x="5140516" y="2753165"/>
            <a:ext cx="1076427" cy="304043"/>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Chief Complaints</a:t>
            </a:r>
            <a:endParaRPr sz="1000">
              <a:solidFill>
                <a:schemeClr val="bg1"/>
              </a:solidFill>
            </a:endParaRPr>
          </a:p>
        </p:txBody>
      </p:sp>
      <p:sp>
        <p:nvSpPr>
          <p:cNvPr id="40" name="Google Shape;1185;p48">
            <a:extLst>
              <a:ext uri="{FF2B5EF4-FFF2-40B4-BE49-F238E27FC236}">
                <a16:creationId xmlns:a16="http://schemas.microsoft.com/office/drawing/2014/main" id="{B0053FC9-191F-2A8D-41CD-8241A699C7E4}"/>
              </a:ext>
            </a:extLst>
          </p:cNvPr>
          <p:cNvSpPr/>
          <p:nvPr/>
        </p:nvSpPr>
        <p:spPr>
          <a:xfrm>
            <a:off x="5140517" y="3198022"/>
            <a:ext cx="1076427" cy="271288"/>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CCI data</a:t>
            </a:r>
            <a:endParaRPr sz="1000">
              <a:solidFill>
                <a:schemeClr val="bg1"/>
              </a:solidFill>
            </a:endParaRPr>
          </a:p>
        </p:txBody>
      </p:sp>
      <p:sp>
        <p:nvSpPr>
          <p:cNvPr id="41" name="Google Shape;1185;p48">
            <a:extLst>
              <a:ext uri="{FF2B5EF4-FFF2-40B4-BE49-F238E27FC236}">
                <a16:creationId xmlns:a16="http://schemas.microsoft.com/office/drawing/2014/main" id="{8E1C9843-14F9-4215-0F68-A2E8A84548A9}"/>
              </a:ext>
            </a:extLst>
          </p:cNvPr>
          <p:cNvSpPr/>
          <p:nvPr/>
        </p:nvSpPr>
        <p:spPr>
          <a:xfrm>
            <a:off x="5140518" y="3610123"/>
            <a:ext cx="1076427" cy="271288"/>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ECI data</a:t>
            </a:r>
            <a:endParaRPr sz="1000">
              <a:solidFill>
                <a:schemeClr val="bg1"/>
              </a:solidFill>
            </a:endParaRPr>
          </a:p>
        </p:txBody>
      </p:sp>
      <p:sp>
        <p:nvSpPr>
          <p:cNvPr id="42" name="Google Shape;1185;p48">
            <a:extLst>
              <a:ext uri="{FF2B5EF4-FFF2-40B4-BE49-F238E27FC236}">
                <a16:creationId xmlns:a16="http://schemas.microsoft.com/office/drawing/2014/main" id="{706634F8-3FB3-21D9-B8F1-6B7B3B29A30E}"/>
              </a:ext>
            </a:extLst>
          </p:cNvPr>
          <p:cNvSpPr/>
          <p:nvPr/>
        </p:nvSpPr>
        <p:spPr>
          <a:xfrm>
            <a:off x="5144981" y="4022224"/>
            <a:ext cx="1076427" cy="440849"/>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bg1"/>
                </a:solidFill>
              </a:rPr>
              <a:t>Other Composite Scores</a:t>
            </a:r>
            <a:endParaRPr sz="1000">
              <a:solidFill>
                <a:schemeClr val="bg1"/>
              </a:solidFill>
            </a:endParaRPr>
          </a:p>
        </p:txBody>
      </p:sp>
      <p:sp>
        <p:nvSpPr>
          <p:cNvPr id="43" name="TextBox 42">
            <a:extLst>
              <a:ext uri="{FF2B5EF4-FFF2-40B4-BE49-F238E27FC236}">
                <a16:creationId xmlns:a16="http://schemas.microsoft.com/office/drawing/2014/main" id="{26474BDB-2C07-5DB7-12EC-019EBEED3010}"/>
              </a:ext>
            </a:extLst>
          </p:cNvPr>
          <p:cNvSpPr txBox="1"/>
          <p:nvPr/>
        </p:nvSpPr>
        <p:spPr>
          <a:xfrm>
            <a:off x="3915983" y="2453802"/>
            <a:ext cx="2250897" cy="246221"/>
          </a:xfrm>
          <a:prstGeom prst="rect">
            <a:avLst/>
          </a:prstGeom>
          <a:noFill/>
        </p:spPr>
        <p:txBody>
          <a:bodyPr wrap="square" rtlCol="0">
            <a:spAutoFit/>
          </a:bodyPr>
          <a:lstStyle/>
          <a:p>
            <a:pPr algn="ctr"/>
            <a:r>
              <a:rPr lang="en-SG" sz="1000"/>
              <a:t>Feature Categories (x)</a:t>
            </a:r>
          </a:p>
        </p:txBody>
      </p:sp>
      <p:sp>
        <p:nvSpPr>
          <p:cNvPr id="45" name="Google Shape;1185;p48">
            <a:extLst>
              <a:ext uri="{FF2B5EF4-FFF2-40B4-BE49-F238E27FC236}">
                <a16:creationId xmlns:a16="http://schemas.microsoft.com/office/drawing/2014/main" id="{FCF80326-2F83-E925-E932-7906F9092765}"/>
              </a:ext>
            </a:extLst>
          </p:cNvPr>
          <p:cNvSpPr/>
          <p:nvPr/>
        </p:nvSpPr>
        <p:spPr>
          <a:xfrm>
            <a:off x="6576437" y="2779223"/>
            <a:ext cx="1076427" cy="324431"/>
          </a:xfrm>
          <a:prstGeom prst="rect">
            <a:avLst/>
          </a:prstGeom>
          <a:solidFill>
            <a:srgbClr val="9EC8EB"/>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tx1"/>
                </a:solidFill>
              </a:rPr>
              <a:t>Outcome Hospitalisation</a:t>
            </a:r>
            <a:endParaRPr sz="1000">
              <a:solidFill>
                <a:schemeClr val="tx1"/>
              </a:solidFill>
            </a:endParaRPr>
          </a:p>
        </p:txBody>
      </p:sp>
      <p:sp>
        <p:nvSpPr>
          <p:cNvPr id="46" name="TextBox 45">
            <a:extLst>
              <a:ext uri="{FF2B5EF4-FFF2-40B4-BE49-F238E27FC236}">
                <a16:creationId xmlns:a16="http://schemas.microsoft.com/office/drawing/2014/main" id="{F2692207-AE29-5624-B7C2-2E9704A2D20F}"/>
              </a:ext>
            </a:extLst>
          </p:cNvPr>
          <p:cNvSpPr txBox="1"/>
          <p:nvPr/>
        </p:nvSpPr>
        <p:spPr>
          <a:xfrm>
            <a:off x="6380767" y="2471693"/>
            <a:ext cx="1467766" cy="246221"/>
          </a:xfrm>
          <a:prstGeom prst="rect">
            <a:avLst/>
          </a:prstGeom>
          <a:noFill/>
        </p:spPr>
        <p:txBody>
          <a:bodyPr wrap="square" rtlCol="0">
            <a:spAutoFit/>
          </a:bodyPr>
          <a:lstStyle/>
          <a:p>
            <a:pPr algn="ctr"/>
            <a:r>
              <a:rPr lang="en-SG" sz="1000"/>
              <a:t>Target Variables (y)</a:t>
            </a:r>
          </a:p>
        </p:txBody>
      </p:sp>
      <p:sp>
        <p:nvSpPr>
          <p:cNvPr id="48" name="Google Shape;1185;p48">
            <a:extLst>
              <a:ext uri="{FF2B5EF4-FFF2-40B4-BE49-F238E27FC236}">
                <a16:creationId xmlns:a16="http://schemas.microsoft.com/office/drawing/2014/main" id="{AF2E349B-6B37-2D50-E096-0BDA5BC3A48E}"/>
              </a:ext>
            </a:extLst>
          </p:cNvPr>
          <p:cNvSpPr/>
          <p:nvPr/>
        </p:nvSpPr>
        <p:spPr>
          <a:xfrm>
            <a:off x="6576437" y="3411631"/>
            <a:ext cx="1076427" cy="324431"/>
          </a:xfrm>
          <a:prstGeom prst="rect">
            <a:avLst/>
          </a:prstGeom>
          <a:solidFill>
            <a:srgbClr val="9EC8EB"/>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tx1"/>
                </a:solidFill>
              </a:rPr>
              <a:t>Outcome Critical</a:t>
            </a:r>
            <a:endParaRPr sz="1000">
              <a:solidFill>
                <a:schemeClr val="tx1"/>
              </a:solidFill>
            </a:endParaRPr>
          </a:p>
        </p:txBody>
      </p:sp>
      <p:sp>
        <p:nvSpPr>
          <p:cNvPr id="49" name="Google Shape;1185;p48">
            <a:extLst>
              <a:ext uri="{FF2B5EF4-FFF2-40B4-BE49-F238E27FC236}">
                <a16:creationId xmlns:a16="http://schemas.microsoft.com/office/drawing/2014/main" id="{58F0A270-FA93-45C0-EFDC-FD924AC75D91}"/>
              </a:ext>
            </a:extLst>
          </p:cNvPr>
          <p:cNvSpPr/>
          <p:nvPr/>
        </p:nvSpPr>
        <p:spPr>
          <a:xfrm>
            <a:off x="6587261" y="4044039"/>
            <a:ext cx="1076427" cy="324431"/>
          </a:xfrm>
          <a:prstGeom prst="rect">
            <a:avLst/>
          </a:prstGeom>
          <a:solidFill>
            <a:srgbClr val="9EC8EB"/>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1000">
                <a:solidFill>
                  <a:schemeClr val="tx1"/>
                </a:solidFill>
              </a:rPr>
              <a:t>Outcome ED revisit 3D</a:t>
            </a:r>
            <a:endParaRPr sz="1000">
              <a:solidFill>
                <a:schemeClr val="tx1"/>
              </a:solidFill>
            </a:endParaRPr>
          </a:p>
        </p:txBody>
      </p:sp>
      <p:graphicFrame>
        <p:nvGraphicFramePr>
          <p:cNvPr id="13" name="Table 4">
            <a:extLst>
              <a:ext uri="{FF2B5EF4-FFF2-40B4-BE49-F238E27FC236}">
                <a16:creationId xmlns:a16="http://schemas.microsoft.com/office/drawing/2014/main" id="{D94CD01B-A502-983A-4E3E-361C0FD9C4EF}"/>
              </a:ext>
            </a:extLst>
          </p:cNvPr>
          <p:cNvGraphicFramePr>
            <a:graphicFrameLocks noGrp="1"/>
          </p:cNvGraphicFramePr>
          <p:nvPr>
            <p:extLst>
              <p:ext uri="{D42A27DB-BD31-4B8C-83A1-F6EECF244321}">
                <p14:modId xmlns:p14="http://schemas.microsoft.com/office/powerpoint/2010/main" val="503362317"/>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pic>
        <p:nvPicPr>
          <p:cNvPr id="1026" name="Picture 2" descr="Photo">
            <a:extLst>
              <a:ext uri="{FF2B5EF4-FFF2-40B4-BE49-F238E27FC236}">
                <a16:creationId xmlns:a16="http://schemas.microsoft.com/office/drawing/2014/main" id="{54D1B987-DFAE-42F3-9F3F-76BE2AA1819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6962729" y="548319"/>
            <a:ext cx="2217411" cy="148263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39090FCF-F032-BFD0-044F-F7EBEB9AE23F}"/>
              </a:ext>
            </a:extLst>
          </p:cNvPr>
          <p:cNvSpPr/>
          <p:nvPr/>
        </p:nvSpPr>
        <p:spPr>
          <a:xfrm>
            <a:off x="6286166" y="2698597"/>
            <a:ext cx="193420" cy="1764473"/>
          </a:xfrm>
          <a:prstGeom prst="rightBrace">
            <a:avLst/>
          </a:prstGeom>
          <a:ln w="19050">
            <a:solidFill>
              <a:srgbClr val="767171"/>
            </a:solidFill>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794919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700" name="Google Shape;1700;p63"/>
          <p:cNvSpPr txBox="1">
            <a:spLocks noGrp="1"/>
          </p:cNvSpPr>
          <p:nvPr>
            <p:ph type="title"/>
          </p:nvPr>
        </p:nvSpPr>
        <p:spPr>
          <a:xfrm>
            <a:off x="690610" y="1941953"/>
            <a:ext cx="3437202" cy="873000"/>
          </a:xfrm>
          <a:prstGeom prst="rect">
            <a:avLst/>
          </a:prstGeom>
        </p:spPr>
        <p:txBody>
          <a:bodyPr spcFirstLastPara="1" wrap="square" lIns="91425" tIns="91425" rIns="91425" bIns="91425" anchor="b" anchorCtr="0">
            <a:noAutofit/>
          </a:bodyPr>
          <a:lstStyle/>
          <a:p>
            <a:r>
              <a:rPr lang="en"/>
              <a:t>Thank You</a:t>
            </a:r>
            <a:r>
              <a:rPr lang="en-GB"/>
              <a:t> Prof Sean</a:t>
            </a:r>
          </a:p>
        </p:txBody>
      </p:sp>
      <p:sp>
        <p:nvSpPr>
          <p:cNvPr id="1705" name="Google Shape;1705;p63"/>
          <p:cNvSpPr/>
          <p:nvPr/>
        </p:nvSpPr>
        <p:spPr>
          <a:xfrm>
            <a:off x="4119183" y="615488"/>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63"/>
          <p:cNvGrpSpPr/>
          <p:nvPr/>
        </p:nvGrpSpPr>
        <p:grpSpPr>
          <a:xfrm>
            <a:off x="5077545" y="719017"/>
            <a:ext cx="3000085" cy="3705576"/>
            <a:chOff x="-8159801" y="-135007"/>
            <a:chExt cx="3386101" cy="4182365"/>
          </a:xfrm>
        </p:grpSpPr>
        <p:grpSp>
          <p:nvGrpSpPr>
            <p:cNvPr id="1707" name="Google Shape;1707;p63"/>
            <p:cNvGrpSpPr/>
            <p:nvPr/>
          </p:nvGrpSpPr>
          <p:grpSpPr>
            <a:xfrm>
              <a:off x="-8159800" y="202150"/>
              <a:ext cx="3386100" cy="3845207"/>
              <a:chOff x="-8159800" y="202150"/>
              <a:chExt cx="3386100" cy="3845207"/>
            </a:xfrm>
          </p:grpSpPr>
          <p:sp>
            <p:nvSpPr>
              <p:cNvPr id="1708" name="Google Shape;1708;p63"/>
              <p:cNvSpPr/>
              <p:nvPr/>
            </p:nvSpPr>
            <p:spPr>
              <a:xfrm rot="10800000">
                <a:off x="-8159800" y="202150"/>
                <a:ext cx="3386100" cy="3836100"/>
              </a:xfrm>
              <a:prstGeom prst="round2SameRect">
                <a:avLst>
                  <a:gd name="adj1" fmla="val 7932"/>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63"/>
              <p:cNvGrpSpPr/>
              <p:nvPr/>
            </p:nvGrpSpPr>
            <p:grpSpPr>
              <a:xfrm>
                <a:off x="-7503000" y="211371"/>
                <a:ext cx="2065200" cy="3835987"/>
                <a:chOff x="4569775" y="-2326581"/>
                <a:chExt cx="2065200" cy="3792000"/>
              </a:xfrm>
            </p:grpSpPr>
            <p:cxnSp>
              <p:nvCxnSpPr>
                <p:cNvPr id="1710" name="Google Shape;1710;p63"/>
                <p:cNvCxnSpPr/>
                <p:nvPr/>
              </p:nvCxnSpPr>
              <p:spPr>
                <a:xfrm>
                  <a:off x="4569775" y="-2326581"/>
                  <a:ext cx="0" cy="3792000"/>
                </a:xfrm>
                <a:prstGeom prst="straightConnector1">
                  <a:avLst/>
                </a:prstGeom>
                <a:noFill/>
                <a:ln w="9525" cap="flat" cmpd="sng">
                  <a:solidFill>
                    <a:schemeClr val="lt1"/>
                  </a:solidFill>
                  <a:prstDash val="solid"/>
                  <a:round/>
                  <a:headEnd type="none" w="med" len="med"/>
                  <a:tailEnd type="none" w="med" len="med"/>
                </a:ln>
              </p:spPr>
            </p:cxnSp>
            <p:cxnSp>
              <p:nvCxnSpPr>
                <p:cNvPr id="1711" name="Google Shape;1711;p63"/>
                <p:cNvCxnSpPr/>
                <p:nvPr/>
              </p:nvCxnSpPr>
              <p:spPr>
                <a:xfrm>
                  <a:off x="5258175" y="-2326581"/>
                  <a:ext cx="0" cy="3792000"/>
                </a:xfrm>
                <a:prstGeom prst="straightConnector1">
                  <a:avLst/>
                </a:prstGeom>
                <a:noFill/>
                <a:ln w="9525" cap="flat" cmpd="sng">
                  <a:solidFill>
                    <a:schemeClr val="lt1"/>
                  </a:solidFill>
                  <a:prstDash val="solid"/>
                  <a:round/>
                  <a:headEnd type="none" w="med" len="med"/>
                  <a:tailEnd type="none" w="med" len="med"/>
                </a:ln>
              </p:spPr>
            </p:cxnSp>
            <p:cxnSp>
              <p:nvCxnSpPr>
                <p:cNvPr id="1712" name="Google Shape;1712;p63"/>
                <p:cNvCxnSpPr/>
                <p:nvPr/>
              </p:nvCxnSpPr>
              <p:spPr>
                <a:xfrm>
                  <a:off x="5946575" y="-2326581"/>
                  <a:ext cx="0" cy="3792000"/>
                </a:xfrm>
                <a:prstGeom prst="straightConnector1">
                  <a:avLst/>
                </a:prstGeom>
                <a:noFill/>
                <a:ln w="9525" cap="flat" cmpd="sng">
                  <a:solidFill>
                    <a:schemeClr val="lt1"/>
                  </a:solidFill>
                  <a:prstDash val="solid"/>
                  <a:round/>
                  <a:headEnd type="none" w="med" len="med"/>
                  <a:tailEnd type="none" w="med" len="med"/>
                </a:ln>
              </p:spPr>
            </p:cxnSp>
            <p:cxnSp>
              <p:nvCxnSpPr>
                <p:cNvPr id="1713" name="Google Shape;1713;p63"/>
                <p:cNvCxnSpPr/>
                <p:nvPr/>
              </p:nvCxnSpPr>
              <p:spPr>
                <a:xfrm>
                  <a:off x="6634975" y="-2326581"/>
                  <a:ext cx="0" cy="3792000"/>
                </a:xfrm>
                <a:prstGeom prst="straightConnector1">
                  <a:avLst/>
                </a:prstGeom>
                <a:noFill/>
                <a:ln w="9525" cap="flat" cmpd="sng">
                  <a:solidFill>
                    <a:schemeClr val="lt1"/>
                  </a:solidFill>
                  <a:prstDash val="solid"/>
                  <a:round/>
                  <a:headEnd type="none" w="med" len="med"/>
                  <a:tailEnd type="none" w="med" len="med"/>
                </a:ln>
              </p:spPr>
            </p:cxnSp>
          </p:grpSp>
          <p:cxnSp>
            <p:nvCxnSpPr>
              <p:cNvPr id="1714" name="Google Shape;1714;p63"/>
              <p:cNvCxnSpPr/>
              <p:nvPr/>
            </p:nvCxnSpPr>
            <p:spPr>
              <a:xfrm>
                <a:off x="-8152750" y="1465308"/>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715" name="Google Shape;1715;p63"/>
              <p:cNvCxnSpPr/>
              <p:nvPr/>
            </p:nvCxnSpPr>
            <p:spPr>
              <a:xfrm>
                <a:off x="-8152750" y="2114739"/>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716" name="Google Shape;1716;p63"/>
              <p:cNvCxnSpPr/>
              <p:nvPr/>
            </p:nvCxnSpPr>
            <p:spPr>
              <a:xfrm>
                <a:off x="-8152750" y="2764171"/>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717" name="Google Shape;1717;p63"/>
              <p:cNvCxnSpPr/>
              <p:nvPr/>
            </p:nvCxnSpPr>
            <p:spPr>
              <a:xfrm>
                <a:off x="-8152750" y="3413603"/>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718" name="Google Shape;1718;p63"/>
              <p:cNvCxnSpPr/>
              <p:nvPr/>
            </p:nvCxnSpPr>
            <p:spPr>
              <a:xfrm>
                <a:off x="-8152750" y="815864"/>
                <a:ext cx="3372000" cy="0"/>
              </a:xfrm>
              <a:prstGeom prst="straightConnector1">
                <a:avLst/>
              </a:prstGeom>
              <a:noFill/>
              <a:ln w="9525" cap="flat" cmpd="sng">
                <a:solidFill>
                  <a:schemeClr val="lt1"/>
                </a:solidFill>
                <a:prstDash val="solid"/>
                <a:round/>
                <a:headEnd type="none" w="med" len="med"/>
                <a:tailEnd type="none" w="med" len="med"/>
              </a:ln>
            </p:spPr>
          </p:cxnSp>
          <p:cxnSp>
            <p:nvCxnSpPr>
              <p:cNvPr id="1719" name="Google Shape;1719;p63"/>
              <p:cNvCxnSpPr/>
              <p:nvPr/>
            </p:nvCxnSpPr>
            <p:spPr>
              <a:xfrm>
                <a:off x="-8152750" y="1465296"/>
                <a:ext cx="3372000" cy="0"/>
              </a:xfrm>
              <a:prstGeom prst="straightConnector1">
                <a:avLst/>
              </a:prstGeom>
              <a:noFill/>
              <a:ln w="9525" cap="flat" cmpd="sng">
                <a:solidFill>
                  <a:schemeClr val="lt1"/>
                </a:solidFill>
                <a:prstDash val="solid"/>
                <a:round/>
                <a:headEnd type="none" w="med" len="med"/>
                <a:tailEnd type="none" w="med" len="med"/>
              </a:ln>
            </p:spPr>
          </p:cxnSp>
        </p:grpSp>
        <p:grpSp>
          <p:nvGrpSpPr>
            <p:cNvPr id="1720" name="Google Shape;1720;p63"/>
            <p:cNvGrpSpPr/>
            <p:nvPr/>
          </p:nvGrpSpPr>
          <p:grpSpPr>
            <a:xfrm>
              <a:off x="-8159801" y="-135007"/>
              <a:ext cx="3386100" cy="500100"/>
              <a:chOff x="-5679401" y="2425068"/>
              <a:chExt cx="3386100" cy="500100"/>
            </a:xfrm>
          </p:grpSpPr>
          <p:sp>
            <p:nvSpPr>
              <p:cNvPr id="1721" name="Google Shape;1721;p63"/>
              <p:cNvSpPr/>
              <p:nvPr/>
            </p:nvSpPr>
            <p:spPr>
              <a:xfrm>
                <a:off x="-5679401" y="2425068"/>
                <a:ext cx="3386100" cy="500100"/>
              </a:xfrm>
              <a:prstGeom prst="round2SameRect">
                <a:avLst>
                  <a:gd name="adj1" fmla="val 40855"/>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2702086" y="2558373"/>
                <a:ext cx="233400" cy="23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2993979" y="2558373"/>
                <a:ext cx="233400" cy="23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roup 25">
            <a:extLst>
              <a:ext uri="{FF2B5EF4-FFF2-40B4-BE49-F238E27FC236}">
                <a16:creationId xmlns:a16="http://schemas.microsoft.com/office/drawing/2014/main" id="{D5D71060-EBFD-778E-2F77-5A6BAEF28493}"/>
              </a:ext>
            </a:extLst>
          </p:cNvPr>
          <p:cNvGrpSpPr/>
          <p:nvPr/>
        </p:nvGrpSpPr>
        <p:grpSpPr>
          <a:xfrm>
            <a:off x="5154417" y="1545535"/>
            <a:ext cx="3163305" cy="2040525"/>
            <a:chOff x="4482879" y="812711"/>
            <a:chExt cx="3490051" cy="2287960"/>
          </a:xfrm>
        </p:grpSpPr>
        <p:grpSp>
          <p:nvGrpSpPr>
            <p:cNvPr id="27" name="Google Shape;799;p64">
              <a:extLst>
                <a:ext uri="{FF2B5EF4-FFF2-40B4-BE49-F238E27FC236}">
                  <a16:creationId xmlns:a16="http://schemas.microsoft.com/office/drawing/2014/main" id="{C3D5CC26-1521-8B32-B12C-9D8B788C013D}"/>
                </a:ext>
              </a:extLst>
            </p:cNvPr>
            <p:cNvGrpSpPr/>
            <p:nvPr/>
          </p:nvGrpSpPr>
          <p:grpSpPr>
            <a:xfrm>
              <a:off x="4482879" y="812711"/>
              <a:ext cx="3490051" cy="2287960"/>
              <a:chOff x="4849800" y="1060525"/>
              <a:chExt cx="2932816" cy="1922656"/>
            </a:xfrm>
          </p:grpSpPr>
          <p:sp>
            <p:nvSpPr>
              <p:cNvPr id="29" name="Google Shape;800;p64">
                <a:extLst>
                  <a:ext uri="{FF2B5EF4-FFF2-40B4-BE49-F238E27FC236}">
                    <a16:creationId xmlns:a16="http://schemas.microsoft.com/office/drawing/2014/main" id="{646A979F-6B49-910F-3B6F-AE46EE118FC0}"/>
                  </a:ext>
                </a:extLst>
              </p:cNvPr>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801;p64">
                <a:extLst>
                  <a:ext uri="{FF2B5EF4-FFF2-40B4-BE49-F238E27FC236}">
                    <a16:creationId xmlns:a16="http://schemas.microsoft.com/office/drawing/2014/main" id="{C9EB2341-779D-75E2-46C6-75F14727A9F7}"/>
                  </a:ext>
                </a:extLst>
              </p:cNvPr>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02;p64">
                <a:extLst>
                  <a:ext uri="{FF2B5EF4-FFF2-40B4-BE49-F238E27FC236}">
                    <a16:creationId xmlns:a16="http://schemas.microsoft.com/office/drawing/2014/main" id="{20569977-BC8C-442E-23DF-E510C6A283B2}"/>
                  </a:ext>
                </a:extLst>
              </p:cNvPr>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rgbClr val="FFB1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03;p64">
                <a:extLst>
                  <a:ext uri="{FF2B5EF4-FFF2-40B4-BE49-F238E27FC236}">
                    <a16:creationId xmlns:a16="http://schemas.microsoft.com/office/drawing/2014/main" id="{1AFDF4AF-D037-2CA2-C84C-001A0CBC8BC8}"/>
                  </a:ext>
                </a:extLst>
              </p:cNvPr>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04;p64">
                <a:extLst>
                  <a:ext uri="{FF2B5EF4-FFF2-40B4-BE49-F238E27FC236}">
                    <a16:creationId xmlns:a16="http://schemas.microsoft.com/office/drawing/2014/main" id="{81ED8BF8-9B5C-AF68-85AF-5889D4EBDD22}"/>
                  </a:ext>
                </a:extLst>
              </p:cNvPr>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05;p64">
                <a:extLst>
                  <a:ext uri="{FF2B5EF4-FFF2-40B4-BE49-F238E27FC236}">
                    <a16:creationId xmlns:a16="http://schemas.microsoft.com/office/drawing/2014/main" id="{7C60380D-1A7C-6396-B93B-75D73456420A}"/>
                  </a:ext>
                </a:extLst>
              </p:cNvPr>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06;p64">
                <a:extLst>
                  <a:ext uri="{FF2B5EF4-FFF2-40B4-BE49-F238E27FC236}">
                    <a16:creationId xmlns:a16="http://schemas.microsoft.com/office/drawing/2014/main" id="{FEA14A82-F637-4FB3-C7D6-C9C55A7F2023}"/>
                  </a:ext>
                </a:extLst>
              </p:cNvPr>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07;p64">
                <a:extLst>
                  <a:ext uri="{FF2B5EF4-FFF2-40B4-BE49-F238E27FC236}">
                    <a16:creationId xmlns:a16="http://schemas.microsoft.com/office/drawing/2014/main" id="{41C3518F-FB48-1269-0F1F-0B55A4F114B7}"/>
                  </a:ext>
                </a:extLst>
              </p:cNvPr>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08;p64">
                <a:extLst>
                  <a:ext uri="{FF2B5EF4-FFF2-40B4-BE49-F238E27FC236}">
                    <a16:creationId xmlns:a16="http://schemas.microsoft.com/office/drawing/2014/main" id="{E59DEE1B-DE5A-CF4D-29E0-83E8DC3246BC}"/>
                  </a:ext>
                </a:extLst>
              </p:cNvPr>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09;p64">
                <a:extLst>
                  <a:ext uri="{FF2B5EF4-FFF2-40B4-BE49-F238E27FC236}">
                    <a16:creationId xmlns:a16="http://schemas.microsoft.com/office/drawing/2014/main" id="{CC05A888-0702-2F6B-FC3A-DDC7E448137C}"/>
                  </a:ext>
                </a:extLst>
              </p:cNvPr>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10;p64">
                <a:extLst>
                  <a:ext uri="{FF2B5EF4-FFF2-40B4-BE49-F238E27FC236}">
                    <a16:creationId xmlns:a16="http://schemas.microsoft.com/office/drawing/2014/main" id="{08D2292E-68D1-D210-3923-1C61B4872CC6}"/>
                  </a:ext>
                </a:extLst>
              </p:cNvPr>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11;p64">
                <a:extLst>
                  <a:ext uri="{FF2B5EF4-FFF2-40B4-BE49-F238E27FC236}">
                    <a16:creationId xmlns:a16="http://schemas.microsoft.com/office/drawing/2014/main" id="{EB3AC707-204B-D1B9-8E38-3D11BE21F3F4}"/>
                  </a:ext>
                </a:extLst>
              </p:cNvPr>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12;p64">
                <a:extLst>
                  <a:ext uri="{FF2B5EF4-FFF2-40B4-BE49-F238E27FC236}">
                    <a16:creationId xmlns:a16="http://schemas.microsoft.com/office/drawing/2014/main" id="{C42E723D-0BBD-F4DB-71AE-A72F120A4E0E}"/>
                  </a:ext>
                </a:extLst>
              </p:cNvPr>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13;p64">
                <a:extLst>
                  <a:ext uri="{FF2B5EF4-FFF2-40B4-BE49-F238E27FC236}">
                    <a16:creationId xmlns:a16="http://schemas.microsoft.com/office/drawing/2014/main" id="{F37B5C89-0C74-D960-9AF3-25CC7DE574C7}"/>
                  </a:ext>
                </a:extLst>
              </p:cNvPr>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14;p64">
                <a:extLst>
                  <a:ext uri="{FF2B5EF4-FFF2-40B4-BE49-F238E27FC236}">
                    <a16:creationId xmlns:a16="http://schemas.microsoft.com/office/drawing/2014/main" id="{3422FA76-9D70-375F-2DA0-8D5BFB4F5CE7}"/>
                  </a:ext>
                </a:extLst>
              </p:cNvPr>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15;p64">
                <a:extLst>
                  <a:ext uri="{FF2B5EF4-FFF2-40B4-BE49-F238E27FC236}">
                    <a16:creationId xmlns:a16="http://schemas.microsoft.com/office/drawing/2014/main" id="{EEA68818-18FB-D8E8-F1B1-6CCD12E914B9}"/>
                  </a:ext>
                </a:extLst>
              </p:cNvPr>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rgbClr val="7EA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16;p64">
                <a:extLst>
                  <a:ext uri="{FF2B5EF4-FFF2-40B4-BE49-F238E27FC236}">
                    <a16:creationId xmlns:a16="http://schemas.microsoft.com/office/drawing/2014/main" id="{5DC32FF9-17F8-1335-7E68-8F96874F70AB}"/>
                  </a:ext>
                </a:extLst>
              </p:cNvPr>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17;p64">
                <a:extLst>
                  <a:ext uri="{FF2B5EF4-FFF2-40B4-BE49-F238E27FC236}">
                    <a16:creationId xmlns:a16="http://schemas.microsoft.com/office/drawing/2014/main" id="{2BFEC3C1-4A8E-F241-2EA6-AAEA4B67D66B}"/>
                  </a:ext>
                </a:extLst>
              </p:cNvPr>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18;p64">
                <a:extLst>
                  <a:ext uri="{FF2B5EF4-FFF2-40B4-BE49-F238E27FC236}">
                    <a16:creationId xmlns:a16="http://schemas.microsoft.com/office/drawing/2014/main" id="{84DAC869-04CB-D0DD-B56F-8C2D6F347B3B}"/>
                  </a:ext>
                </a:extLst>
              </p:cNvPr>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rgbClr val="7EA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19;p64">
                <a:extLst>
                  <a:ext uri="{FF2B5EF4-FFF2-40B4-BE49-F238E27FC236}">
                    <a16:creationId xmlns:a16="http://schemas.microsoft.com/office/drawing/2014/main" id="{6EB13997-B6B1-7AE9-94CC-188F75229DE1}"/>
                  </a:ext>
                </a:extLst>
              </p:cNvPr>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20;p64">
                <a:extLst>
                  <a:ext uri="{FF2B5EF4-FFF2-40B4-BE49-F238E27FC236}">
                    <a16:creationId xmlns:a16="http://schemas.microsoft.com/office/drawing/2014/main" id="{1F42099F-C0DF-0CC2-C355-F863618F2E11}"/>
                  </a:ext>
                </a:extLst>
              </p:cNvPr>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rgbClr val="2F4A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8" name="Google Shape;920;p64">
              <a:extLst>
                <a:ext uri="{FF2B5EF4-FFF2-40B4-BE49-F238E27FC236}">
                  <a16:creationId xmlns:a16="http://schemas.microsoft.com/office/drawing/2014/main" id="{88D42A12-5034-9E29-711A-38942173C326}"/>
                </a:ext>
              </a:extLst>
            </p:cNvPr>
            <p:cNvSpPr/>
            <p:nvPr/>
          </p:nvSpPr>
          <p:spPr>
            <a:xfrm flipH="1">
              <a:off x="5121957" y="92909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rgbClr val="C3D9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2" name="Slide Number Placeholder 51">
            <a:extLst>
              <a:ext uri="{FF2B5EF4-FFF2-40B4-BE49-F238E27FC236}">
                <a16:creationId xmlns:a16="http://schemas.microsoft.com/office/drawing/2014/main" id="{938324FB-4903-5E28-AEF0-6BA02337569D}"/>
              </a:ext>
            </a:extLst>
          </p:cNvPr>
          <p:cNvSpPr>
            <a:spLocks noGrp="1"/>
          </p:cNvSpPr>
          <p:nvPr>
            <p:ph type="sldNum" sz="quarter" idx="10"/>
          </p:nvPr>
        </p:nvSpPr>
        <p:spPr/>
        <p:txBody>
          <a:bodyPr/>
          <a:lstStyle/>
          <a:p>
            <a:fld id="{1DE5B4C0-6C47-4F0C-9897-26248B249E0D}" type="slidenum">
              <a:rPr lang="en-SG" smtClean="0"/>
              <a:t>30</a:t>
            </a:fld>
            <a:endParaRPr lang="en-SG"/>
          </a:p>
        </p:txBody>
      </p:sp>
      <p:sp>
        <p:nvSpPr>
          <p:cNvPr id="2" name="TextBox 1">
            <a:extLst>
              <a:ext uri="{FF2B5EF4-FFF2-40B4-BE49-F238E27FC236}">
                <a16:creationId xmlns:a16="http://schemas.microsoft.com/office/drawing/2014/main" id="{D8FFA079-72CD-635B-1314-408D692B66B5}"/>
              </a:ext>
            </a:extLst>
          </p:cNvPr>
          <p:cNvSpPr txBox="1"/>
          <p:nvPr/>
        </p:nvSpPr>
        <p:spPr>
          <a:xfrm>
            <a:off x="2104915" y="2713688"/>
            <a:ext cx="3752368" cy="769441"/>
          </a:xfrm>
          <a:prstGeom prst="rect">
            <a:avLst/>
          </a:prstGeom>
          <a:noFill/>
        </p:spPr>
        <p:txBody>
          <a:bodyPr wrap="square" rtlCol="0">
            <a:spAutoFit/>
          </a:bodyPr>
          <a:lstStyle/>
          <a:p>
            <a:r>
              <a:rPr lang="en-SG" sz="1100" i="1" dirty="0">
                <a:solidFill>
                  <a:srgbClr val="7030A0"/>
                </a:solidFill>
                <a:latin typeface="Calibri" panose="020F0502020204030204" pitchFamily="34" charset="0"/>
                <a:ea typeface="Calibri" panose="020F0502020204030204" pitchFamily="34" charset="0"/>
                <a:cs typeface="Calibri" panose="020F0502020204030204" pitchFamily="34" charset="0"/>
              </a:rPr>
              <a:t>I found the course very insightful on the Singapore healthcare landscape! Never realised the extent of work and thinking that went on behind the scenes. Also, a big thank you to the team for bearing with me – Chee Liang</a:t>
            </a:r>
          </a:p>
        </p:txBody>
      </p:sp>
      <p:sp>
        <p:nvSpPr>
          <p:cNvPr id="3" name="TextBox 2">
            <a:extLst>
              <a:ext uri="{FF2B5EF4-FFF2-40B4-BE49-F238E27FC236}">
                <a16:creationId xmlns:a16="http://schemas.microsoft.com/office/drawing/2014/main" id="{689A3DF6-3CF2-555F-C140-6702D7CA5469}"/>
              </a:ext>
            </a:extLst>
          </p:cNvPr>
          <p:cNvSpPr txBox="1"/>
          <p:nvPr/>
        </p:nvSpPr>
        <p:spPr>
          <a:xfrm>
            <a:off x="167061" y="4108004"/>
            <a:ext cx="4536985" cy="769441"/>
          </a:xfrm>
          <a:prstGeom prst="rect">
            <a:avLst/>
          </a:prstGeom>
          <a:noFill/>
        </p:spPr>
        <p:txBody>
          <a:bodyPr wrap="square" lIns="91440" tIns="45720" rIns="91440" bIns="45720" rtlCol="0" anchor="t">
            <a:spAutoFit/>
          </a:bodyPr>
          <a:lstStyle/>
          <a:p>
            <a:r>
              <a:rPr lang="en-US" sz="1100" i="1">
                <a:solidFill>
                  <a:schemeClr val="bg2">
                    <a:lumMod val="50000"/>
                  </a:schemeClr>
                </a:solidFill>
                <a:latin typeface="Calibri"/>
                <a:ea typeface="Calibri"/>
                <a:cs typeface="Calibri"/>
              </a:rPr>
              <a:t>Learned a lot about SG's healthcare system, the challenges of observational studies and the possible bias in the analytics workflow. The project was a valuable chance to learn from my peers and apply new methods in data modelling! – Kah Boon</a:t>
            </a:r>
          </a:p>
        </p:txBody>
      </p:sp>
      <p:sp>
        <p:nvSpPr>
          <p:cNvPr id="5" name="TextBox 4">
            <a:extLst>
              <a:ext uri="{FF2B5EF4-FFF2-40B4-BE49-F238E27FC236}">
                <a16:creationId xmlns:a16="http://schemas.microsoft.com/office/drawing/2014/main" id="{D532F1A5-6188-8BFF-103D-82C59F60D70C}"/>
              </a:ext>
            </a:extLst>
          </p:cNvPr>
          <p:cNvSpPr txBox="1"/>
          <p:nvPr/>
        </p:nvSpPr>
        <p:spPr>
          <a:xfrm>
            <a:off x="5519528" y="3611212"/>
            <a:ext cx="3123224" cy="769441"/>
          </a:xfrm>
          <a:prstGeom prst="rect">
            <a:avLst/>
          </a:prstGeom>
          <a:noFill/>
        </p:spPr>
        <p:txBody>
          <a:bodyPr wrap="square" rtlCol="0">
            <a:spAutoFit/>
          </a:bodyPr>
          <a:lstStyle/>
          <a:p>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I’m</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more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aware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of</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biases</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in</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healthcare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analytics</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and</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will</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be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more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conscious</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in</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the</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insights</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generated.</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Also</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thankful</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to</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my</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group</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for making</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up</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for</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my</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shortcomings.</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1100" i="1" err="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Yiting</a:t>
            </a:r>
            <a:r>
              <a:rPr lang="zh-CN" altLang="en-US"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t>
            </a:r>
            <a:endParaRPr lang="en-SG" sz="1100" i="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6003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 [1/2]</a:t>
            </a:r>
            <a:endParaRPr/>
          </a:p>
        </p:txBody>
      </p:sp>
      <p:sp>
        <p:nvSpPr>
          <p:cNvPr id="698" name="Google Shape;698;p37"/>
          <p:cNvSpPr/>
          <p:nvPr/>
        </p:nvSpPr>
        <p:spPr>
          <a:xfrm>
            <a:off x="5889758" y="40555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 name="Google Shape;699;p37"/>
          <p:cNvCxnSpPr/>
          <p:nvPr/>
        </p:nvCxnSpPr>
        <p:spPr>
          <a:xfrm>
            <a:off x="2791050" y="871895"/>
            <a:ext cx="3561900" cy="0"/>
          </a:xfrm>
          <a:prstGeom prst="straightConnector1">
            <a:avLst/>
          </a:prstGeom>
          <a:noFill/>
          <a:ln w="9525" cap="flat" cmpd="sng">
            <a:solidFill>
              <a:schemeClr val="accent6"/>
            </a:solidFill>
            <a:prstDash val="solid"/>
            <a:round/>
            <a:headEnd type="none" w="med" len="med"/>
            <a:tailEnd type="none" w="med" len="med"/>
          </a:ln>
        </p:spPr>
      </p:cxn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31</a:t>
            </a:fld>
            <a:endParaRPr lang="en-SG"/>
          </a:p>
        </p:txBody>
      </p:sp>
      <p:sp>
        <p:nvSpPr>
          <p:cNvPr id="2" name="Google Shape;2256;p66">
            <a:extLst>
              <a:ext uri="{FF2B5EF4-FFF2-40B4-BE49-F238E27FC236}">
                <a16:creationId xmlns:a16="http://schemas.microsoft.com/office/drawing/2014/main" id="{D3DCAF45-E415-D1D5-B909-259F4A239576}"/>
              </a:ext>
            </a:extLst>
          </p:cNvPr>
          <p:cNvSpPr txBox="1">
            <a:spLocks/>
          </p:cNvSpPr>
          <p:nvPr/>
        </p:nvSpPr>
        <p:spPr>
          <a:xfrm>
            <a:off x="362465" y="993194"/>
            <a:ext cx="8457535" cy="4048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err="1">
                <a:solidFill>
                  <a:schemeClr val="tx1"/>
                </a:solidFill>
              </a:rPr>
              <a:t>Artetxe</a:t>
            </a:r>
            <a:r>
              <a:rPr lang="en-US" sz="1000">
                <a:solidFill>
                  <a:schemeClr val="tx1"/>
                </a:solidFill>
              </a:rPr>
              <a:t>, A., Beristain, A., &amp; Graña, M. (2018). Predictive models for hospital readmission risk: A systematic review of methods. Computer Methods and Programs in Biomedicine, 164, 49–64. </a:t>
            </a:r>
            <a:r>
              <a:rPr lang="en-US" sz="1000">
                <a:solidFill>
                  <a:schemeClr val="tx1"/>
                </a:solidFill>
                <a:hlinkClick r:id="rId3">
                  <a:extLst>
                    <a:ext uri="{A12FA001-AC4F-418D-AE19-62706E023703}">
                      <ahyp:hlinkClr xmlns:ahyp="http://schemas.microsoft.com/office/drawing/2018/hyperlinkcolor" val="tx"/>
                    </a:ext>
                  </a:extLst>
                </a:hlinkClick>
              </a:rPr>
              <a:t>https://doi.org/10.1016/j.cmpb.2018.06.006</a:t>
            </a:r>
            <a:endParaRPr lang="en-US" sz="1000">
              <a:solidFill>
                <a:schemeClr val="tx1"/>
              </a:solidFill>
            </a:endParaRP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rPr>
              <a:t>Beiser, D. G., Jarou, Z. J., Kassir, A. A., Puskarich, M. A., </a:t>
            </a:r>
            <a:r>
              <a:rPr lang="en-US" sz="1000" err="1">
                <a:solidFill>
                  <a:schemeClr val="tx1"/>
                </a:solidFill>
              </a:rPr>
              <a:t>Vrablik</a:t>
            </a:r>
            <a:r>
              <a:rPr lang="en-US" sz="1000">
                <a:solidFill>
                  <a:schemeClr val="tx1"/>
                </a:solidFill>
              </a:rPr>
              <a:t>, M. C., Rosenman, E. D., McDonald, S. A., Meltzer, A. C., Courtney, D. M., </a:t>
            </a:r>
            <a:r>
              <a:rPr lang="en-US" sz="1000" err="1">
                <a:solidFill>
                  <a:schemeClr val="tx1"/>
                </a:solidFill>
              </a:rPr>
              <a:t>Kabrhel</a:t>
            </a:r>
            <a:r>
              <a:rPr lang="en-US" sz="1000">
                <a:solidFill>
                  <a:schemeClr val="tx1"/>
                </a:solidFill>
              </a:rPr>
              <a:t>, C., &amp; Kline, J. A. (2021). Predicting 30‐day return hospital admissions in patients with COVID‐19 discharged from the emergency department: A national retrospective cohort study. Journal of the American College of Emergency Physicians Open, 2(6), e12595–n/a. </a:t>
            </a:r>
            <a:r>
              <a:rPr lang="en-US" sz="1000">
                <a:solidFill>
                  <a:schemeClr val="tx1"/>
                </a:solidFill>
                <a:hlinkClick r:id="rId4">
                  <a:extLst>
                    <a:ext uri="{A12FA001-AC4F-418D-AE19-62706E023703}">
                      <ahyp:hlinkClr xmlns:ahyp="http://schemas.microsoft.com/office/drawing/2018/hyperlinkcolor" val="tx"/>
                    </a:ext>
                  </a:extLst>
                </a:hlinkClick>
              </a:rPr>
              <a:t>https://doi.org/10.1002/emp2.12595</a:t>
            </a:r>
            <a:endParaRPr lang="en-US" sz="1000">
              <a:solidFill>
                <a:schemeClr val="tx1"/>
              </a:solidFill>
            </a:endParaRPr>
          </a:p>
          <a:p>
            <a:pPr marL="0" indent="0" algn="l"/>
            <a:endParaRPr lang="en-US" sz="1000">
              <a:solidFill>
                <a:schemeClr val="tx1"/>
              </a:solidFill>
              <a:latin typeface="Oxygen" panose="02000503000000000000" pitchFamily="2" charset="0"/>
            </a:endParaRPr>
          </a:p>
          <a:p>
            <a:pPr marL="0" indent="0" algn="l"/>
            <a:r>
              <a:rPr lang="en-SG" sz="1000" err="1">
                <a:solidFill>
                  <a:schemeClr val="tx1"/>
                </a:solidFill>
                <a:effectLst/>
              </a:rPr>
              <a:t>Boudi</a:t>
            </a:r>
            <a:r>
              <a:rPr lang="en-SG" sz="1000">
                <a:solidFill>
                  <a:schemeClr val="tx1"/>
                </a:solidFill>
                <a:effectLst/>
              </a:rPr>
              <a:t>, Z., </a:t>
            </a:r>
            <a:r>
              <a:rPr lang="en-SG" sz="1000" err="1">
                <a:solidFill>
                  <a:schemeClr val="tx1"/>
                </a:solidFill>
                <a:effectLst/>
              </a:rPr>
              <a:t>Lauque</a:t>
            </a:r>
            <a:r>
              <a:rPr lang="en-SG" sz="1000">
                <a:solidFill>
                  <a:schemeClr val="tx1"/>
                </a:solidFill>
                <a:effectLst/>
              </a:rPr>
              <a:t>, D., </a:t>
            </a:r>
            <a:r>
              <a:rPr lang="en-SG" sz="1000" err="1">
                <a:solidFill>
                  <a:schemeClr val="tx1"/>
                </a:solidFill>
                <a:effectLst/>
              </a:rPr>
              <a:t>Alsabri</a:t>
            </a:r>
            <a:r>
              <a:rPr lang="en-SG" sz="1000">
                <a:solidFill>
                  <a:schemeClr val="tx1"/>
                </a:solidFill>
                <a:effectLst/>
              </a:rPr>
              <a:t>, M., </a:t>
            </a:r>
            <a:r>
              <a:rPr lang="en-SG" sz="1000" err="1">
                <a:solidFill>
                  <a:schemeClr val="tx1"/>
                </a:solidFill>
                <a:effectLst/>
              </a:rPr>
              <a:t>Östlundh</a:t>
            </a:r>
            <a:r>
              <a:rPr lang="en-SG" sz="1000">
                <a:solidFill>
                  <a:schemeClr val="tx1"/>
                </a:solidFill>
                <a:effectLst/>
              </a:rPr>
              <a:t>, L., </a:t>
            </a:r>
            <a:r>
              <a:rPr lang="en-SG" sz="1000" err="1">
                <a:solidFill>
                  <a:schemeClr val="tx1"/>
                </a:solidFill>
                <a:effectLst/>
              </a:rPr>
              <a:t>Oneyji</a:t>
            </a:r>
            <a:r>
              <a:rPr lang="en-SG" sz="1000">
                <a:solidFill>
                  <a:schemeClr val="tx1"/>
                </a:solidFill>
                <a:effectLst/>
              </a:rPr>
              <a:t>, C., </a:t>
            </a:r>
            <a:r>
              <a:rPr lang="en-SG" sz="1000" err="1">
                <a:solidFill>
                  <a:schemeClr val="tx1"/>
                </a:solidFill>
                <a:effectLst/>
              </a:rPr>
              <a:t>Khalemsky</a:t>
            </a:r>
            <a:r>
              <a:rPr lang="en-SG" sz="1000">
                <a:solidFill>
                  <a:schemeClr val="tx1"/>
                </a:solidFill>
                <a:effectLst/>
              </a:rPr>
              <a:t>, A., Rial, C. L., Liu, S. W., Camargo, Jr, C. A., </a:t>
            </a:r>
            <a:r>
              <a:rPr lang="en-SG" sz="1000" err="1">
                <a:solidFill>
                  <a:schemeClr val="tx1"/>
                </a:solidFill>
                <a:effectLst/>
              </a:rPr>
              <a:t>Aburawi</a:t>
            </a:r>
            <a:r>
              <a:rPr lang="en-SG" sz="1000">
                <a:solidFill>
                  <a:schemeClr val="tx1"/>
                </a:solidFill>
                <a:effectLst/>
              </a:rPr>
              <a:t>, E., Moeckel, M., </a:t>
            </a:r>
            <a:r>
              <a:rPr lang="en-SG" sz="1000" err="1">
                <a:solidFill>
                  <a:schemeClr val="tx1"/>
                </a:solidFill>
                <a:effectLst/>
              </a:rPr>
              <a:t>Slagman</a:t>
            </a:r>
            <a:r>
              <a:rPr lang="en-SG" sz="1000">
                <a:solidFill>
                  <a:schemeClr val="tx1"/>
                </a:solidFill>
              </a:rPr>
              <a:t>,</a:t>
            </a:r>
            <a:r>
              <a:rPr lang="en-SG" sz="1000">
                <a:solidFill>
                  <a:schemeClr val="tx1"/>
                </a:solidFill>
                <a:effectLst/>
              </a:rPr>
              <a:t> A., Christ, M., Singer, A., </a:t>
            </a:r>
            <a:r>
              <a:rPr lang="en-SG" sz="1000" err="1">
                <a:solidFill>
                  <a:schemeClr val="tx1"/>
                </a:solidFill>
                <a:effectLst/>
              </a:rPr>
              <a:t>Tazarourte</a:t>
            </a:r>
            <a:r>
              <a:rPr lang="en-SG" sz="1000">
                <a:solidFill>
                  <a:schemeClr val="tx1"/>
                </a:solidFill>
              </a:rPr>
              <a:t>,</a:t>
            </a:r>
            <a:r>
              <a:rPr lang="en-SG" sz="1000">
                <a:solidFill>
                  <a:schemeClr val="tx1"/>
                </a:solidFill>
                <a:effectLst/>
              </a:rPr>
              <a:t> K., Rathlev, N. K., Grossman, S. A., </a:t>
            </a:r>
            <a:r>
              <a:rPr lang="en-SG" sz="1000" err="1">
                <a:solidFill>
                  <a:schemeClr val="tx1"/>
                </a:solidFill>
                <a:effectLst/>
              </a:rPr>
              <a:t>Bellou</a:t>
            </a:r>
            <a:r>
              <a:rPr lang="en-SG" sz="1000">
                <a:solidFill>
                  <a:schemeClr val="tx1"/>
                </a:solidFill>
                <a:effectLst/>
              </a:rPr>
              <a:t>, A. (2020). Association between boarding in the emergency department and in-hospital mortality: A systematic review. </a:t>
            </a:r>
            <a:r>
              <a:rPr lang="en-SG" sz="1000" err="1">
                <a:solidFill>
                  <a:schemeClr val="tx1"/>
                </a:solidFill>
                <a:effectLst/>
              </a:rPr>
              <a:t>PLoS</a:t>
            </a:r>
            <a:r>
              <a:rPr lang="en-SG" sz="1000">
                <a:solidFill>
                  <a:schemeClr val="tx1"/>
                </a:solidFill>
                <a:effectLst/>
              </a:rPr>
              <a:t> One, 15(4):e0231253. </a:t>
            </a:r>
            <a:r>
              <a:rPr lang="en-SG" sz="1000">
                <a:solidFill>
                  <a:schemeClr val="tx1"/>
                </a:solidFill>
                <a:effectLst/>
                <a:hlinkClick r:id="rId5">
                  <a:extLst>
                    <a:ext uri="{A12FA001-AC4F-418D-AE19-62706E023703}">
                      <ahyp:hlinkClr xmlns:ahyp="http://schemas.microsoft.com/office/drawing/2018/hyperlinkcolor" val="tx"/>
                    </a:ext>
                  </a:extLst>
                </a:hlinkClick>
              </a:rPr>
              <a:t>https://doi.org/10.1371/journal.pone.0231253</a:t>
            </a:r>
            <a:endParaRPr lang="en-US" sz="1000">
              <a:solidFill>
                <a:schemeClr val="tx1"/>
              </a:solidFill>
            </a:endParaRP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rPr>
              <a:t>Graham, B., Bond, B., Quinn, M. (2018). Using Data Mining to Predict Hospital Admissions From the Emergency Department. IEEE CCESS.2018.2808843</a:t>
            </a: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rPr>
              <a:t>Hong W. S., </a:t>
            </a:r>
            <a:r>
              <a:rPr lang="en-US" sz="1000" err="1">
                <a:solidFill>
                  <a:schemeClr val="tx1"/>
                </a:solidFill>
              </a:rPr>
              <a:t>Haimovich</a:t>
            </a:r>
            <a:r>
              <a:rPr lang="en-US" sz="1000">
                <a:solidFill>
                  <a:schemeClr val="tx1"/>
                </a:solidFill>
              </a:rPr>
              <a:t> A. D., Taylor R. A. (2018). Predicting hospital admission at emergency department triage using machine learning. </a:t>
            </a:r>
            <a:r>
              <a:rPr lang="en-US" sz="1000" err="1">
                <a:solidFill>
                  <a:schemeClr val="tx1"/>
                </a:solidFill>
              </a:rPr>
              <a:t>PLoS</a:t>
            </a:r>
            <a:r>
              <a:rPr lang="en-US" sz="1000">
                <a:solidFill>
                  <a:schemeClr val="tx1"/>
                </a:solidFill>
              </a:rPr>
              <a:t> ONE 13(7): e0201016. </a:t>
            </a:r>
            <a:r>
              <a:rPr lang="en-US" sz="1000">
                <a:solidFill>
                  <a:schemeClr val="tx1"/>
                </a:solidFill>
                <a:hlinkClick r:id="rId6">
                  <a:extLst>
                    <a:ext uri="{A12FA001-AC4F-418D-AE19-62706E023703}">
                      <ahyp:hlinkClr xmlns:ahyp="http://schemas.microsoft.com/office/drawing/2018/hyperlinkcolor" val="tx"/>
                    </a:ext>
                  </a:extLst>
                </a:hlinkClick>
              </a:rPr>
              <a:t>https://doi.org/10.1371/journal.pone.0201016</a:t>
            </a:r>
            <a:endParaRPr lang="en-US" sz="1000">
              <a:solidFill>
                <a:schemeClr val="tx1"/>
              </a:solidFill>
            </a:endParaRP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effectLst/>
              </a:rPr>
              <a:t>Jeffery, M. M., D’Onofrio, G., Paek, H., Platts-Mills, T. </a:t>
            </a:r>
            <a:r>
              <a:rPr lang="en-US" sz="1000">
                <a:solidFill>
                  <a:schemeClr val="tx1"/>
                </a:solidFill>
              </a:rPr>
              <a:t>F., Soares III, W. E., Hoppe, J. A., Genes, N., Nath, B., Melnick, E. R.</a:t>
            </a:r>
            <a:r>
              <a:rPr lang="en-US" sz="1000">
                <a:solidFill>
                  <a:schemeClr val="tx1"/>
                </a:solidFill>
                <a:effectLst/>
              </a:rPr>
              <a:t> (2020). Trends in Emergency Department Visits and Hospital Admissions in Health Care Systems in 5 States in the First Months of the COVID-19 Pandemic in the US. JAMA internal medicine 180, 1328–1333, </a:t>
            </a:r>
            <a:r>
              <a:rPr lang="en-US" sz="1000">
                <a:solidFill>
                  <a:schemeClr val="tx1"/>
                </a:solidFill>
                <a:effectLst/>
                <a:hlinkClick r:id="rId7">
                  <a:extLst>
                    <a:ext uri="{A12FA001-AC4F-418D-AE19-62706E023703}">
                      <ahyp:hlinkClr xmlns:ahyp="http://schemas.microsoft.com/office/drawing/2018/hyperlinkcolor" val="tx"/>
                    </a:ext>
                  </a:extLst>
                </a:hlinkClick>
              </a:rPr>
              <a:t>https://doi.org/10.1001/jamainternmed.2020.3288</a:t>
            </a:r>
            <a:endParaRPr lang="en-US" sz="1000">
              <a:solidFill>
                <a:schemeClr val="tx1"/>
              </a:solidFill>
              <a:hlinkClick r:id="rId7">
                <a:extLst>
                  <a:ext uri="{A12FA001-AC4F-418D-AE19-62706E023703}">
                    <ahyp:hlinkClr xmlns:ahyp="http://schemas.microsoft.com/office/drawing/2018/hyperlinkcolor" val="tx"/>
                  </a:ext>
                </a:extLst>
              </a:hlinkClick>
            </a:endParaRPr>
          </a:p>
          <a:p>
            <a:pPr marL="0" indent="0" algn="l"/>
            <a:r>
              <a:rPr lang="en-US" sz="1000">
                <a:solidFill>
                  <a:schemeClr val="tx1"/>
                </a:solidFill>
              </a:rPr>
              <a:t> </a:t>
            </a:r>
            <a:r>
              <a:rPr lang="en-US" sz="1000">
                <a:solidFill>
                  <a:schemeClr val="tx1"/>
                </a:solidFill>
                <a:effectLst/>
              </a:rPr>
              <a:t> </a:t>
            </a:r>
            <a:endParaRPr lang="en-US">
              <a:solidFill>
                <a:schemeClr val="tx1"/>
              </a:solidFill>
            </a:endParaRPr>
          </a:p>
          <a:p>
            <a:pPr marL="0" indent="0" algn="l"/>
            <a:r>
              <a:rPr lang="en-US" sz="1000">
                <a:solidFill>
                  <a:schemeClr val="tx1"/>
                </a:solidFill>
              </a:rPr>
              <a:t>Model Drift. (2023). Domino. URL: </a:t>
            </a:r>
            <a:r>
              <a:rPr lang="en-US" sz="1000">
                <a:solidFill>
                  <a:schemeClr val="tx1"/>
                </a:solidFill>
                <a:hlinkClick r:id="rId8">
                  <a:extLst>
                    <a:ext uri="{A12FA001-AC4F-418D-AE19-62706E023703}">
                      <ahyp:hlinkClr xmlns:ahyp="http://schemas.microsoft.com/office/drawing/2018/hyperlinkcolor" val="tx"/>
                    </a:ext>
                  </a:extLst>
                </a:hlinkClick>
              </a:rPr>
              <a:t>https://domino.ai/data-science-dictionary/model-drift</a:t>
            </a:r>
            <a:endParaRPr lang="en-US" sz="1000">
              <a:solidFill>
                <a:schemeClr val="tx1"/>
              </a:solidFill>
            </a:endParaRPr>
          </a:p>
          <a:p>
            <a:pPr marL="0" indent="0" algn="l"/>
            <a:endParaRPr lang="en-US" sz="1000">
              <a:solidFill>
                <a:schemeClr val="tx1"/>
              </a:solidFill>
            </a:endParaRPr>
          </a:p>
          <a:p>
            <a:pPr marL="0" indent="0" algn="l"/>
            <a:r>
              <a:rPr lang="en-US" sz="1000">
                <a:solidFill>
                  <a:schemeClr val="tx1"/>
                </a:solidFill>
              </a:rPr>
              <a:t>Johnson, A., Bulgarelli, L., Pollard, T., Horng, S., Celi, L. A., &amp; Mark, R. (2022). MIMIC-IV (version 2.0). </a:t>
            </a:r>
            <a:r>
              <a:rPr lang="en-US" sz="1000" err="1">
                <a:solidFill>
                  <a:schemeClr val="tx1"/>
                </a:solidFill>
              </a:rPr>
              <a:t>PhysioNet</a:t>
            </a:r>
            <a:r>
              <a:rPr lang="en-US" sz="1000">
                <a:solidFill>
                  <a:schemeClr val="tx1"/>
                </a:solidFill>
              </a:rPr>
              <a:t>. </a:t>
            </a:r>
            <a:r>
              <a:rPr lang="en-US" sz="1000">
                <a:solidFill>
                  <a:schemeClr val="tx1"/>
                </a:solidFill>
                <a:hlinkClick r:id="rId9">
                  <a:extLst>
                    <a:ext uri="{A12FA001-AC4F-418D-AE19-62706E023703}">
                      <ahyp:hlinkClr xmlns:ahyp="http://schemas.microsoft.com/office/drawing/2018/hyperlinkcolor" val="tx"/>
                    </a:ext>
                  </a:extLst>
                </a:hlinkClick>
              </a:rPr>
              <a:t>https://doi.org/10.13026/7vcr-e114</a:t>
            </a:r>
            <a:r>
              <a:rPr lang="en-US" sz="1000">
                <a:solidFill>
                  <a:schemeClr val="tx1"/>
                </a:solidFill>
              </a:rPr>
              <a:t>.</a:t>
            </a:r>
          </a:p>
          <a:p>
            <a:pPr marL="0" indent="0" algn="l"/>
            <a:endParaRPr lang="en-US" sz="1000">
              <a:solidFill>
                <a:schemeClr val="tx1"/>
              </a:solidFill>
              <a:latin typeface="Oxygen" panose="02000503000000000000" pitchFamily="2" charset="0"/>
            </a:endParaRPr>
          </a:p>
        </p:txBody>
      </p:sp>
    </p:spTree>
    <p:extLst>
      <p:ext uri="{BB962C8B-B14F-4D97-AF65-F5344CB8AC3E}">
        <p14:creationId xmlns:p14="http://schemas.microsoft.com/office/powerpoint/2010/main" val="1824555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 [2/2]</a:t>
            </a:r>
            <a:endParaRPr/>
          </a:p>
        </p:txBody>
      </p:sp>
      <p:sp>
        <p:nvSpPr>
          <p:cNvPr id="698" name="Google Shape;698;p37"/>
          <p:cNvSpPr/>
          <p:nvPr/>
        </p:nvSpPr>
        <p:spPr>
          <a:xfrm>
            <a:off x="5889758" y="4055541"/>
            <a:ext cx="738900" cy="7389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 name="Google Shape;699;p37"/>
          <p:cNvCxnSpPr/>
          <p:nvPr/>
        </p:nvCxnSpPr>
        <p:spPr>
          <a:xfrm>
            <a:off x="2791050" y="871895"/>
            <a:ext cx="3561900" cy="0"/>
          </a:xfrm>
          <a:prstGeom prst="straightConnector1">
            <a:avLst/>
          </a:prstGeom>
          <a:noFill/>
          <a:ln w="9525" cap="flat" cmpd="sng">
            <a:solidFill>
              <a:schemeClr val="accent6"/>
            </a:solidFill>
            <a:prstDash val="solid"/>
            <a:round/>
            <a:headEnd type="none" w="med" len="med"/>
            <a:tailEnd type="none" w="med" len="med"/>
          </a:ln>
        </p:spPr>
      </p:cxn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32</a:t>
            </a:fld>
            <a:endParaRPr lang="en-SG"/>
          </a:p>
        </p:txBody>
      </p:sp>
      <p:sp>
        <p:nvSpPr>
          <p:cNvPr id="2" name="Google Shape;2256;p66">
            <a:extLst>
              <a:ext uri="{FF2B5EF4-FFF2-40B4-BE49-F238E27FC236}">
                <a16:creationId xmlns:a16="http://schemas.microsoft.com/office/drawing/2014/main" id="{D3DCAF45-E415-D1D5-B909-259F4A239576}"/>
              </a:ext>
            </a:extLst>
          </p:cNvPr>
          <p:cNvSpPr txBox="1">
            <a:spLocks/>
          </p:cNvSpPr>
          <p:nvPr/>
        </p:nvSpPr>
        <p:spPr>
          <a:xfrm>
            <a:off x="362465" y="993195"/>
            <a:ext cx="8457535" cy="380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1pPr>
            <a:lvl2pPr marL="914400" marR="0" lvl="1" indent="-317500" algn="ctr" rtl="0">
              <a:lnSpc>
                <a:spcPct val="100000"/>
              </a:lnSpc>
              <a:spcBef>
                <a:spcPts val="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2pPr>
            <a:lvl3pPr marL="1371600" marR="0" lvl="2"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3pPr>
            <a:lvl4pPr marL="1828800" marR="0" lvl="3"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4pPr>
            <a:lvl5pPr marL="2286000" marR="0" lvl="4"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5pPr>
            <a:lvl6pPr marL="2743200" marR="0" lvl="5"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6pPr>
            <a:lvl7pPr marL="3200400" marR="0" lvl="6"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7pPr>
            <a:lvl8pPr marL="3657600" marR="0" lvl="7" indent="-317500" algn="ctr" rtl="0">
              <a:lnSpc>
                <a:spcPct val="100000"/>
              </a:lnSpc>
              <a:spcBef>
                <a:spcPts val="1600"/>
              </a:spcBef>
              <a:spcAft>
                <a:spcPts val="0"/>
              </a:spcAft>
              <a:buClr>
                <a:schemeClr val="dk1"/>
              </a:buClr>
              <a:buSzPts val="1600"/>
              <a:buFont typeface="Oxygen"/>
              <a:buNone/>
              <a:defRPr sz="1600" b="0" i="0" u="none" strike="noStrike" cap="none">
                <a:solidFill>
                  <a:schemeClr val="dk1"/>
                </a:solidFill>
                <a:latin typeface="Oxygen"/>
                <a:ea typeface="Oxygen"/>
                <a:cs typeface="Oxygen"/>
                <a:sym typeface="Oxygen"/>
              </a:defRPr>
            </a:lvl8pPr>
            <a:lvl9pPr marL="4114800" marR="0" lvl="8" indent="-317500" algn="ctr" rtl="0">
              <a:lnSpc>
                <a:spcPct val="100000"/>
              </a:lnSpc>
              <a:spcBef>
                <a:spcPts val="1600"/>
              </a:spcBef>
              <a:spcAft>
                <a:spcPts val="1600"/>
              </a:spcAft>
              <a:buClr>
                <a:schemeClr val="dk1"/>
              </a:buClr>
              <a:buSzPts val="1600"/>
              <a:buFont typeface="Oxygen"/>
              <a:buNone/>
              <a:defRPr sz="1600" b="0" i="0" u="none" strike="noStrike" cap="none">
                <a:solidFill>
                  <a:schemeClr val="dk1"/>
                </a:solidFill>
                <a:latin typeface="Oxygen"/>
                <a:ea typeface="Oxygen"/>
                <a:cs typeface="Oxygen"/>
                <a:sym typeface="Oxygen"/>
              </a:defRPr>
            </a:lvl9pPr>
          </a:lstStyle>
          <a:p>
            <a:pPr marL="0" indent="0" algn="l"/>
            <a:r>
              <a:rPr lang="en-US" sz="1000" err="1">
                <a:solidFill>
                  <a:schemeClr val="tx1"/>
                </a:solidFill>
                <a:latin typeface="Oxygen" panose="02000503000000000000" pitchFamily="2" charset="0"/>
              </a:rPr>
              <a:t>Larburu</a:t>
            </a:r>
            <a:r>
              <a:rPr lang="en-US" sz="1000">
                <a:solidFill>
                  <a:schemeClr val="tx1"/>
                </a:solidFill>
                <a:latin typeface="Oxygen" panose="02000503000000000000" pitchFamily="2" charset="0"/>
              </a:rPr>
              <a:t>, N., </a:t>
            </a:r>
            <a:r>
              <a:rPr lang="en-US" sz="1000" err="1">
                <a:solidFill>
                  <a:schemeClr val="tx1"/>
                </a:solidFill>
                <a:latin typeface="Oxygen" panose="02000503000000000000" pitchFamily="2" charset="0"/>
              </a:rPr>
              <a:t>Azkue</a:t>
            </a:r>
            <a:r>
              <a:rPr lang="en-US" sz="1000">
                <a:solidFill>
                  <a:schemeClr val="tx1"/>
                </a:solidFill>
                <a:latin typeface="Oxygen" panose="02000503000000000000" pitchFamily="2" charset="0"/>
              </a:rPr>
              <a:t>, L., &amp; </a:t>
            </a:r>
            <a:r>
              <a:rPr lang="en-US" sz="1000" err="1">
                <a:solidFill>
                  <a:schemeClr val="tx1"/>
                </a:solidFill>
                <a:latin typeface="Oxygen" panose="02000503000000000000" pitchFamily="2" charset="0"/>
              </a:rPr>
              <a:t>Kerexeta</a:t>
            </a:r>
            <a:r>
              <a:rPr lang="en-US" sz="1000">
                <a:solidFill>
                  <a:schemeClr val="tx1"/>
                </a:solidFill>
                <a:latin typeface="Oxygen" panose="02000503000000000000" pitchFamily="2" charset="0"/>
              </a:rPr>
              <a:t>, J. (2023). Predicting Hospital Ward Admission from the Emergency Department: A Systematic Review. Journal of Personalized Medicine, 13(5), 849–. </a:t>
            </a:r>
            <a:r>
              <a:rPr lang="en-US" sz="1000">
                <a:solidFill>
                  <a:schemeClr val="tx1"/>
                </a:solidFill>
                <a:latin typeface="Oxygen" panose="02000503000000000000" pitchFamily="2" charset="0"/>
                <a:hlinkClick r:id="rId3">
                  <a:extLst>
                    <a:ext uri="{A12FA001-AC4F-418D-AE19-62706E023703}">
                      <ahyp:hlinkClr xmlns:ahyp="http://schemas.microsoft.com/office/drawing/2018/hyperlinkcolor" val="tx"/>
                    </a:ext>
                  </a:extLst>
                </a:hlinkClick>
              </a:rPr>
              <a:t>https://doi.org/10.3390/jpm13050849</a:t>
            </a: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latin typeface="Oxygen" panose="02000503000000000000" pitchFamily="2" charset="0"/>
              </a:rPr>
              <a:t>Li, B., Yue, L., Jiang, J., Chen, W., Li, X., Long, G., Fang, F., &amp; Yu, H. (2022). An Interpretable Machine Learning Approach for Predicting Hospital Length of Stay and Readmission. In Advanced Data Mining and Applications (Vol. 13087, pp. 73–85). Springer International Publishing AG. </a:t>
            </a:r>
            <a:r>
              <a:rPr lang="en-US" sz="1000">
                <a:solidFill>
                  <a:srgbClr val="203866"/>
                </a:solidFill>
                <a:latin typeface="Oxygen" panose="02000503000000000000" pitchFamily="2" charset="0"/>
                <a:hlinkClick r:id="rId4">
                  <a:extLst>
                    <a:ext uri="{A12FA001-AC4F-418D-AE19-62706E023703}">
                      <ahyp:hlinkClr xmlns:ahyp="http://schemas.microsoft.com/office/drawing/2018/hyperlinkcolor" val="tx"/>
                    </a:ext>
                  </a:extLst>
                </a:hlinkClick>
              </a:rPr>
              <a:t>https://doi.org/</a:t>
            </a:r>
            <a:r>
              <a:rPr lang="en-US" sz="1000">
                <a:solidFill>
                  <a:schemeClr val="tx1"/>
                </a:solidFill>
                <a:latin typeface="Oxygen" panose="02000503000000000000" pitchFamily="2" charset="0"/>
                <a:hlinkClick r:id="rId4">
                  <a:extLst>
                    <a:ext uri="{A12FA001-AC4F-418D-AE19-62706E023703}">
                      <ahyp:hlinkClr xmlns:ahyp="http://schemas.microsoft.com/office/drawing/2018/hyperlinkcolor" val="tx"/>
                    </a:ext>
                  </a:extLst>
                </a:hlinkClick>
              </a:rPr>
              <a:t>10.1007/978-3-030-95405-5_6</a:t>
            </a:r>
            <a:endParaRPr lang="en-US" sz="1000">
              <a:solidFill>
                <a:schemeClr val="tx1"/>
              </a:solidFill>
              <a:latin typeface="Oxygen" panose="02000503000000000000" pitchFamily="2" charset="0"/>
            </a:endParaRPr>
          </a:p>
          <a:p>
            <a:pPr marL="0" indent="0" algn="l"/>
            <a:endParaRPr lang="en-US" sz="1000">
              <a:solidFill>
                <a:schemeClr val="tx1"/>
              </a:solidFill>
              <a:latin typeface="Oxygen" panose="02000503000000000000" pitchFamily="2" charset="0"/>
            </a:endParaRPr>
          </a:p>
          <a:p>
            <a:pPr marL="0" indent="0" algn="l"/>
            <a:r>
              <a:rPr lang="en-SG" sz="1000">
                <a:solidFill>
                  <a:schemeClr val="tx1"/>
                </a:solidFill>
                <a:latin typeface="Oxygen" panose="02000503000000000000" pitchFamily="2" charset="0"/>
              </a:rPr>
              <a:t>Ozgur M. </a:t>
            </a:r>
            <a:r>
              <a:rPr lang="en-SG" sz="1000" err="1">
                <a:solidFill>
                  <a:schemeClr val="tx1"/>
                </a:solidFill>
                <a:latin typeface="Oxygen" panose="02000503000000000000" pitchFamily="2" charset="0"/>
              </a:rPr>
              <a:t>Araza</a:t>
            </a:r>
            <a:r>
              <a:rPr lang="en-SG" sz="1000">
                <a:solidFill>
                  <a:schemeClr val="tx1"/>
                </a:solidFill>
                <a:latin typeface="Oxygen" panose="02000503000000000000" pitchFamily="2" charset="0"/>
              </a:rPr>
              <a:t>, David </a:t>
            </a:r>
            <a:r>
              <a:rPr lang="en-SG" sz="1000" err="1">
                <a:solidFill>
                  <a:schemeClr val="tx1"/>
                </a:solidFill>
                <a:latin typeface="Oxygen" panose="02000503000000000000" pitchFamily="2" charset="0"/>
              </a:rPr>
              <a:t>Olsona</a:t>
            </a:r>
            <a:r>
              <a:rPr lang="en-SG" sz="1000">
                <a:solidFill>
                  <a:schemeClr val="tx1"/>
                </a:solidFill>
                <a:latin typeface="Oxygen" panose="02000503000000000000" pitchFamily="2" charset="0"/>
              </a:rPr>
              <a:t>, Adrian Ramirez-</a:t>
            </a:r>
            <a:r>
              <a:rPr lang="en-SG" sz="1000" err="1">
                <a:solidFill>
                  <a:schemeClr val="tx1"/>
                </a:solidFill>
                <a:latin typeface="Oxygen" panose="02000503000000000000" pitchFamily="2" charset="0"/>
              </a:rPr>
              <a:t>Nafarrate</a:t>
            </a:r>
            <a:r>
              <a:rPr lang="en-SG" sz="1000">
                <a:solidFill>
                  <a:schemeClr val="tx1"/>
                </a:solidFill>
                <a:latin typeface="Oxygen" panose="02000503000000000000" pitchFamily="2" charset="0"/>
              </a:rPr>
              <a:t> (2019). </a:t>
            </a:r>
            <a:r>
              <a:rPr lang="en-US" sz="1000">
                <a:solidFill>
                  <a:schemeClr val="tx1"/>
                </a:solidFill>
                <a:latin typeface="Oxygen" panose="02000503000000000000" pitchFamily="2" charset="0"/>
              </a:rPr>
              <a:t>Predictive analytics for hospital admissions from the emergency department using triage information. International Journal of Production Economics Volume 208, February 2019, Pages 199-207.</a:t>
            </a: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latin typeface="Oxygen" panose="02000503000000000000" pitchFamily="2" charset="0"/>
              </a:rPr>
              <a:t>Parker, C. A., Liu, N., Wu, S. X., Shen, Y., Lam, S. S. W., &amp; Ong, M. E. H. (2019). Predicting hospital admission at the emergency department triage: A novel prediction model. American Journal of Emergency Medicine, 37(8), 1498-1504.</a:t>
            </a:r>
          </a:p>
          <a:p>
            <a:pPr marL="0" indent="0" algn="l"/>
            <a:endParaRPr lang="en-US" sz="1000">
              <a:solidFill>
                <a:schemeClr val="tx1"/>
              </a:solidFill>
              <a:latin typeface="Oxygen" panose="02000503000000000000" pitchFamily="2" charset="0"/>
            </a:endParaRPr>
          </a:p>
          <a:p>
            <a:pPr marL="0" indent="0" algn="l"/>
            <a:r>
              <a:rPr lang="en-SG" sz="1000" err="1">
                <a:solidFill>
                  <a:schemeClr val="tx1"/>
                </a:solidFill>
                <a:latin typeface="Oxygen" panose="02000503000000000000" pitchFamily="2" charset="0"/>
              </a:rPr>
              <a:t>Puls</a:t>
            </a:r>
            <a:r>
              <a:rPr lang="en-SG" sz="1000">
                <a:solidFill>
                  <a:schemeClr val="tx1"/>
                </a:solidFill>
                <a:latin typeface="Oxygen" panose="02000503000000000000" pitchFamily="2" charset="0"/>
              </a:rPr>
              <a:t>, H. A.</a:t>
            </a:r>
            <a:r>
              <a:rPr lang="en-SG" sz="1000">
                <a:solidFill>
                  <a:schemeClr val="tx1"/>
                </a:solidFill>
                <a:effectLst/>
                <a:latin typeface="Oxygen" panose="02000503000000000000" pitchFamily="2" charset="0"/>
              </a:rPr>
              <a:t>, </a:t>
            </a:r>
            <a:r>
              <a:rPr lang="en-SG" sz="1000">
                <a:solidFill>
                  <a:schemeClr val="tx1"/>
                </a:solidFill>
                <a:latin typeface="Oxygen" panose="02000503000000000000" pitchFamily="2" charset="0"/>
              </a:rPr>
              <a:t>Haas, N. L.</a:t>
            </a:r>
            <a:r>
              <a:rPr lang="en-SG" sz="1000">
                <a:solidFill>
                  <a:schemeClr val="tx1"/>
                </a:solidFill>
                <a:effectLst/>
                <a:latin typeface="Oxygen" panose="02000503000000000000" pitchFamily="2" charset="0"/>
              </a:rPr>
              <a:t>, </a:t>
            </a:r>
            <a:r>
              <a:rPr lang="en-SG" sz="1000">
                <a:solidFill>
                  <a:schemeClr val="tx1"/>
                </a:solidFill>
                <a:latin typeface="Oxygen" panose="02000503000000000000" pitchFamily="2" charset="0"/>
              </a:rPr>
              <a:t>Cranford, J. A.,</a:t>
            </a:r>
            <a:r>
              <a:rPr lang="en-SG" sz="1000">
                <a:solidFill>
                  <a:schemeClr val="tx1"/>
                </a:solidFill>
                <a:effectLst/>
                <a:latin typeface="Oxygen" panose="02000503000000000000" pitchFamily="2" charset="0"/>
              </a:rPr>
              <a:t> </a:t>
            </a:r>
            <a:r>
              <a:rPr lang="en-SG" sz="1000">
                <a:solidFill>
                  <a:schemeClr val="tx1"/>
                </a:solidFill>
                <a:latin typeface="Oxygen" panose="02000503000000000000" pitchFamily="2" charset="0"/>
              </a:rPr>
              <a:t>Medlin, R. P.,</a:t>
            </a:r>
            <a:r>
              <a:rPr lang="en-SG" sz="1000">
                <a:solidFill>
                  <a:schemeClr val="tx1"/>
                </a:solidFill>
                <a:effectLst/>
                <a:latin typeface="Oxygen" panose="02000503000000000000" pitchFamily="2" charset="0"/>
              </a:rPr>
              <a:t>, </a:t>
            </a:r>
            <a:r>
              <a:rPr lang="en-SG" sz="1000" err="1">
                <a:solidFill>
                  <a:schemeClr val="tx1"/>
                </a:solidFill>
                <a:latin typeface="Oxygen" panose="02000503000000000000" pitchFamily="2" charset="0"/>
              </a:rPr>
              <a:t>Bassin</a:t>
            </a:r>
            <a:r>
              <a:rPr lang="en-SG" sz="1000">
                <a:solidFill>
                  <a:schemeClr val="tx1"/>
                </a:solidFill>
                <a:latin typeface="Oxygen" panose="02000503000000000000" pitchFamily="2" charset="0"/>
              </a:rPr>
              <a:t>, B. S. (2022). Emergency department length of stay and outcomes of emergency department-based intensive care unit patients. Journal of the American College of Emergency Physicians Open, 3(1):e12684. </a:t>
            </a:r>
            <a:r>
              <a:rPr lang="en-SG" sz="1000" u="none" strike="noStrike">
                <a:solidFill>
                  <a:schemeClr val="tx1"/>
                </a:solidFill>
                <a:effectLst/>
                <a:latin typeface="Oxygen" panose="02000503000000000000" pitchFamily="2" charset="0"/>
                <a:hlinkClick r:id="rId5">
                  <a:extLst>
                    <a:ext uri="{A12FA001-AC4F-418D-AE19-62706E023703}">
                      <ahyp:hlinkClr xmlns:ahyp="http://schemas.microsoft.com/office/drawing/2018/hyperlinkcolor" val="tx"/>
                    </a:ext>
                  </a:extLst>
                </a:hlinkClick>
              </a:rPr>
              <a:t>https://doi.org/10.1002/emp2.12684</a:t>
            </a:r>
            <a:endParaRPr lang="en-SG" sz="1000">
              <a:solidFill>
                <a:schemeClr val="tx1"/>
              </a:solidFill>
              <a:effectLst/>
              <a:latin typeface="Oxygen" panose="02000503000000000000" pitchFamily="2" charset="0"/>
            </a:endParaRP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latin typeface="Oxygen" panose="02000503000000000000" pitchFamily="2" charset="0"/>
              </a:rPr>
              <a:t>van </a:t>
            </a:r>
            <a:r>
              <a:rPr lang="en-US" sz="1000" err="1">
                <a:solidFill>
                  <a:schemeClr val="tx1"/>
                </a:solidFill>
                <a:latin typeface="Oxygen" panose="02000503000000000000" pitchFamily="2" charset="0"/>
              </a:rPr>
              <a:t>Klaveren</a:t>
            </a:r>
            <a:r>
              <a:rPr lang="en-US" sz="1000">
                <a:solidFill>
                  <a:schemeClr val="tx1"/>
                </a:solidFill>
                <a:latin typeface="Oxygen" panose="02000503000000000000" pitchFamily="2" charset="0"/>
              </a:rPr>
              <a:t>, D., </a:t>
            </a:r>
            <a:r>
              <a:rPr lang="en-US" sz="1000" err="1">
                <a:solidFill>
                  <a:schemeClr val="tx1"/>
                </a:solidFill>
                <a:latin typeface="Oxygen" panose="02000503000000000000" pitchFamily="2" charset="0"/>
              </a:rPr>
              <a:t>Rekkas</a:t>
            </a:r>
            <a:r>
              <a:rPr lang="en-US" sz="1000">
                <a:solidFill>
                  <a:schemeClr val="tx1"/>
                </a:solidFill>
                <a:latin typeface="Oxygen" panose="02000503000000000000" pitchFamily="2" charset="0"/>
              </a:rPr>
              <a:t>, A., </a:t>
            </a:r>
            <a:r>
              <a:rPr lang="en-US" sz="1000" err="1">
                <a:solidFill>
                  <a:schemeClr val="tx1"/>
                </a:solidFill>
                <a:latin typeface="Oxygen" panose="02000503000000000000" pitchFamily="2" charset="0"/>
              </a:rPr>
              <a:t>Alsma</a:t>
            </a:r>
            <a:r>
              <a:rPr lang="en-US" sz="1000">
                <a:solidFill>
                  <a:schemeClr val="tx1"/>
                </a:solidFill>
                <a:latin typeface="Oxygen" panose="02000503000000000000" pitchFamily="2" charset="0"/>
              </a:rPr>
              <a:t> J., </a:t>
            </a:r>
            <a:r>
              <a:rPr lang="en-US" sz="1000" err="1">
                <a:solidFill>
                  <a:schemeClr val="tx1"/>
                </a:solidFill>
                <a:latin typeface="Oxygen" panose="02000503000000000000" pitchFamily="2" charset="0"/>
              </a:rPr>
              <a:t>Verdonschot</a:t>
            </a:r>
            <a:r>
              <a:rPr lang="en-US" sz="1000">
                <a:solidFill>
                  <a:schemeClr val="tx1"/>
                </a:solidFill>
                <a:latin typeface="Oxygen" panose="02000503000000000000" pitchFamily="2" charset="0"/>
              </a:rPr>
              <a:t>, R. K. C. G., Koning, D. T. J. J., </a:t>
            </a:r>
            <a:r>
              <a:rPr lang="en-US" sz="1000" err="1">
                <a:solidFill>
                  <a:schemeClr val="tx1"/>
                </a:solidFill>
                <a:latin typeface="Oxygen" panose="02000503000000000000" pitchFamily="2" charset="0"/>
              </a:rPr>
              <a:t>Kamps</a:t>
            </a:r>
            <a:r>
              <a:rPr lang="en-US" sz="1000">
                <a:solidFill>
                  <a:schemeClr val="tx1"/>
                </a:solidFill>
                <a:latin typeface="Oxygen" panose="02000503000000000000" pitchFamily="2" charset="0"/>
              </a:rPr>
              <a:t>, M. J. A., </a:t>
            </a:r>
            <a:r>
              <a:rPr lang="en-US" sz="1000" err="1">
                <a:solidFill>
                  <a:schemeClr val="tx1"/>
                </a:solidFill>
                <a:latin typeface="Oxygen" panose="02000503000000000000" pitchFamily="2" charset="0"/>
              </a:rPr>
              <a:t>Dormans</a:t>
            </a:r>
            <a:r>
              <a:rPr lang="en-US" sz="1000">
                <a:solidFill>
                  <a:schemeClr val="tx1"/>
                </a:solidFill>
                <a:latin typeface="Oxygen" panose="02000503000000000000" pitchFamily="2" charset="0"/>
              </a:rPr>
              <a:t>, T., Stassen, R., </a:t>
            </a:r>
            <a:r>
              <a:rPr lang="en-US" sz="1000" err="1">
                <a:solidFill>
                  <a:schemeClr val="tx1"/>
                </a:solidFill>
                <a:latin typeface="Oxygen" panose="02000503000000000000" pitchFamily="2" charset="0"/>
              </a:rPr>
              <a:t>Weijer</a:t>
            </a:r>
            <a:r>
              <a:rPr lang="en-US" sz="1000">
                <a:solidFill>
                  <a:schemeClr val="tx1"/>
                </a:solidFill>
                <a:latin typeface="Oxygen" panose="02000503000000000000" pitchFamily="2" charset="0"/>
              </a:rPr>
              <a:t>, S., Arnold, K.-S., </a:t>
            </a:r>
            <a:r>
              <a:rPr lang="en-US" sz="1000" err="1">
                <a:solidFill>
                  <a:schemeClr val="tx1"/>
                </a:solidFill>
                <a:latin typeface="Oxygen" panose="02000503000000000000" pitchFamily="2" charset="0"/>
              </a:rPr>
              <a:t>Tomlow</a:t>
            </a:r>
            <a:r>
              <a:rPr lang="en-US" sz="1000">
                <a:solidFill>
                  <a:schemeClr val="tx1"/>
                </a:solidFill>
                <a:latin typeface="Oxygen" panose="02000503000000000000" pitchFamily="2" charset="0"/>
              </a:rPr>
              <a:t>, B., de </a:t>
            </a:r>
            <a:r>
              <a:rPr lang="en-US" sz="1000" err="1">
                <a:solidFill>
                  <a:schemeClr val="tx1"/>
                </a:solidFill>
                <a:latin typeface="Oxygen" panose="02000503000000000000" pitchFamily="2" charset="0"/>
              </a:rPr>
              <a:t>Geus</a:t>
            </a:r>
            <a:r>
              <a:rPr lang="en-US" sz="1000">
                <a:solidFill>
                  <a:schemeClr val="tx1"/>
                </a:solidFill>
                <a:latin typeface="Oxygen" panose="02000503000000000000" pitchFamily="2" charset="0"/>
              </a:rPr>
              <a:t>, H. R. H., van </a:t>
            </a:r>
            <a:r>
              <a:rPr lang="en-US" sz="1000" err="1">
                <a:solidFill>
                  <a:schemeClr val="tx1"/>
                </a:solidFill>
                <a:latin typeface="Oxygen" panose="02000503000000000000" pitchFamily="2" charset="0"/>
              </a:rPr>
              <a:t>Bruchem</a:t>
            </a:r>
            <a:r>
              <a:rPr lang="en-US" sz="1000">
                <a:solidFill>
                  <a:schemeClr val="tx1"/>
                </a:solidFill>
                <a:latin typeface="Oxygen" panose="02000503000000000000" pitchFamily="2" charset="0"/>
              </a:rPr>
              <a:t>-Visser, R. L., </a:t>
            </a:r>
            <a:r>
              <a:rPr lang="en-US" sz="1000" err="1">
                <a:solidFill>
                  <a:schemeClr val="tx1"/>
                </a:solidFill>
                <a:latin typeface="Oxygen" panose="02000503000000000000" pitchFamily="2" charset="0"/>
              </a:rPr>
              <a:t>Miedema</a:t>
            </a:r>
            <a:r>
              <a:rPr lang="en-US" sz="1000">
                <a:solidFill>
                  <a:schemeClr val="tx1"/>
                </a:solidFill>
                <a:latin typeface="Oxygen" panose="02000503000000000000" pitchFamily="2" charset="0"/>
              </a:rPr>
              <a:t>, J. R., </a:t>
            </a:r>
            <a:r>
              <a:rPr lang="en-US" sz="1000" err="1">
                <a:solidFill>
                  <a:schemeClr val="tx1"/>
                </a:solidFill>
                <a:latin typeface="Oxygen" panose="02000503000000000000" pitchFamily="2" charset="0"/>
              </a:rPr>
              <a:t>Verbon</a:t>
            </a:r>
            <a:r>
              <a:rPr lang="en-US" sz="1000">
                <a:solidFill>
                  <a:schemeClr val="tx1"/>
                </a:solidFill>
                <a:latin typeface="Oxygen" panose="02000503000000000000" pitchFamily="2" charset="0"/>
              </a:rPr>
              <a:t>, A., van </a:t>
            </a:r>
            <a:r>
              <a:rPr lang="en-US" sz="1000" err="1">
                <a:solidFill>
                  <a:schemeClr val="tx1"/>
                </a:solidFill>
                <a:latin typeface="Oxygen" panose="02000503000000000000" pitchFamily="2" charset="0"/>
              </a:rPr>
              <a:t>Nood</a:t>
            </a:r>
            <a:r>
              <a:rPr lang="en-US" sz="1000">
                <a:solidFill>
                  <a:schemeClr val="tx1"/>
                </a:solidFill>
                <a:latin typeface="Oxygen" panose="02000503000000000000" pitchFamily="2" charset="0"/>
              </a:rPr>
              <a:t>, E., Kent, D. M., </a:t>
            </a:r>
            <a:r>
              <a:rPr lang="en-US" sz="1000" err="1">
                <a:solidFill>
                  <a:schemeClr val="tx1"/>
                </a:solidFill>
                <a:latin typeface="Oxygen" panose="02000503000000000000" pitchFamily="2" charset="0"/>
              </a:rPr>
              <a:t>Schuit</a:t>
            </a:r>
            <a:r>
              <a:rPr lang="en-US" sz="1000">
                <a:solidFill>
                  <a:schemeClr val="tx1"/>
                </a:solidFill>
                <a:latin typeface="Oxygen" panose="02000503000000000000" pitchFamily="2" charset="0"/>
              </a:rPr>
              <a:t>, S. C. E., </a:t>
            </a:r>
            <a:r>
              <a:rPr lang="en-US" sz="1000" err="1">
                <a:solidFill>
                  <a:schemeClr val="tx1"/>
                </a:solidFill>
                <a:latin typeface="Oxygen" panose="02000503000000000000" pitchFamily="2" charset="0"/>
              </a:rPr>
              <a:t>Lingsma</a:t>
            </a:r>
            <a:r>
              <a:rPr lang="en-US" sz="1000">
                <a:solidFill>
                  <a:schemeClr val="tx1"/>
                </a:solidFill>
                <a:latin typeface="Oxygen" panose="02000503000000000000" pitchFamily="2" charset="0"/>
              </a:rPr>
              <a:t>, H. COVID outcome prediction in the emergency department (COPE): using retrospective Dutch hospital data to develop simple and valid models for predicting mortality and need for intensive care unit admission in patients who present at the emergency department with suspected COVID-19. BMJ Open., 11:e051468. </a:t>
            </a:r>
            <a:r>
              <a:rPr lang="en-US" sz="1000">
                <a:solidFill>
                  <a:srgbClr val="203866"/>
                </a:solidFill>
                <a:latin typeface="Oxygen" panose="02000503000000000000" pitchFamily="2" charset="0"/>
                <a:hlinkClick r:id="rId6">
                  <a:extLst>
                    <a:ext uri="{A12FA001-AC4F-418D-AE19-62706E023703}">
                      <ahyp:hlinkClr xmlns:ahyp="http://schemas.microsoft.com/office/drawing/2018/hyperlinkcolor" val="tx"/>
                    </a:ext>
                  </a:extLst>
                </a:hlinkClick>
              </a:rPr>
              <a:t>https://doi.org/</a:t>
            </a:r>
            <a:r>
              <a:rPr lang="en-US" sz="1000">
                <a:solidFill>
                  <a:schemeClr val="tx1"/>
                </a:solidFill>
                <a:latin typeface="Oxygen" panose="02000503000000000000" pitchFamily="2" charset="0"/>
                <a:hlinkClick r:id="rId6">
                  <a:extLst>
                    <a:ext uri="{A12FA001-AC4F-418D-AE19-62706E023703}">
                      <ahyp:hlinkClr xmlns:ahyp="http://schemas.microsoft.com/office/drawing/2018/hyperlinkcolor" val="tx"/>
                    </a:ext>
                  </a:extLst>
                </a:hlinkClick>
              </a:rPr>
              <a:t>10.1136/bmjopen-2021-051468</a:t>
            </a:r>
            <a:r>
              <a:rPr lang="en-US" sz="1000">
                <a:solidFill>
                  <a:schemeClr val="tx1"/>
                </a:solidFill>
                <a:latin typeface="Oxygen" panose="02000503000000000000" pitchFamily="2" charset="0"/>
              </a:rPr>
              <a:t> </a:t>
            </a:r>
          </a:p>
          <a:p>
            <a:pPr marL="0" indent="0" algn="l"/>
            <a:endParaRPr lang="en-US" sz="1000">
              <a:solidFill>
                <a:schemeClr val="tx1"/>
              </a:solidFill>
              <a:latin typeface="Oxygen" panose="02000503000000000000" pitchFamily="2" charset="0"/>
            </a:endParaRPr>
          </a:p>
          <a:p>
            <a:pPr marL="0" indent="0" algn="l"/>
            <a:r>
              <a:rPr lang="en-US" sz="1000">
                <a:solidFill>
                  <a:schemeClr val="tx1"/>
                </a:solidFill>
                <a:latin typeface="Oxygen" panose="02000503000000000000" pitchFamily="2" charset="0"/>
              </a:rPr>
              <a:t>Xie, J., Su, B., Li, C., Lin, K., Li, H., Hu, Y., Kong, G. (2017). A review of modeling methods for predicting in-hospital mortality of patients in intensive care unit. Journal of Emergency and Critical Care Medicine, 1(2). </a:t>
            </a:r>
            <a:r>
              <a:rPr lang="en-US" sz="1000">
                <a:solidFill>
                  <a:schemeClr val="tx1"/>
                </a:solidFill>
                <a:latin typeface="Oxygen" panose="02000503000000000000" pitchFamily="2" charset="0"/>
                <a:hlinkClick r:id="rId7">
                  <a:extLst>
                    <a:ext uri="{A12FA001-AC4F-418D-AE19-62706E023703}">
                      <ahyp:hlinkClr xmlns:ahyp="http://schemas.microsoft.com/office/drawing/2018/hyperlinkcolor" val="tx"/>
                    </a:ext>
                  </a:extLst>
                </a:hlinkClick>
              </a:rPr>
              <a:t>https://doi.org/10.21037/jeccm.2017.08.03</a:t>
            </a:r>
            <a:r>
              <a:rPr lang="en-US" sz="1000">
                <a:solidFill>
                  <a:schemeClr val="tx1"/>
                </a:solidFill>
                <a:latin typeface="Oxygen" panose="02000503000000000000" pitchFamily="2" charset="0"/>
              </a:rPr>
              <a:t> </a:t>
            </a:r>
          </a:p>
        </p:txBody>
      </p:sp>
    </p:spTree>
    <p:extLst>
      <p:ext uri="{BB962C8B-B14F-4D97-AF65-F5344CB8AC3E}">
        <p14:creationId xmlns:p14="http://schemas.microsoft.com/office/powerpoint/2010/main" val="145461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4</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Initial Data Preprocessing</a:t>
            </a:r>
            <a:endParaRPr sz="3300"/>
          </a:p>
        </p:txBody>
      </p:sp>
      <p:sp>
        <p:nvSpPr>
          <p:cNvPr id="10" name="Google Shape;2259;p66">
            <a:extLst>
              <a:ext uri="{FF2B5EF4-FFF2-40B4-BE49-F238E27FC236}">
                <a16:creationId xmlns:a16="http://schemas.microsoft.com/office/drawing/2014/main" id="{53886FFC-D947-8BF3-2B40-34F1EE51E9B1}"/>
              </a:ext>
            </a:extLst>
          </p:cNvPr>
          <p:cNvSpPr/>
          <p:nvPr/>
        </p:nvSpPr>
        <p:spPr>
          <a:xfrm>
            <a:off x="41775" y="2773705"/>
            <a:ext cx="619200" cy="618852"/>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0;p66">
            <a:extLst>
              <a:ext uri="{FF2B5EF4-FFF2-40B4-BE49-F238E27FC236}">
                <a16:creationId xmlns:a16="http://schemas.microsoft.com/office/drawing/2014/main" id="{A70F04CE-D814-C42E-C797-040B30B2F156}"/>
              </a:ext>
            </a:extLst>
          </p:cNvPr>
          <p:cNvSpPr/>
          <p:nvPr/>
        </p:nvSpPr>
        <p:spPr>
          <a:xfrm>
            <a:off x="8293050" y="71658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4">
            <a:extLst>
              <a:ext uri="{FF2B5EF4-FFF2-40B4-BE49-F238E27FC236}">
                <a16:creationId xmlns:a16="http://schemas.microsoft.com/office/drawing/2014/main" id="{71E5CE12-2AE3-4E81-5BB3-3191C256FDFE}"/>
              </a:ext>
            </a:extLst>
          </p:cNvPr>
          <p:cNvGraphicFramePr>
            <a:graphicFrameLocks noGrp="1"/>
          </p:cNvGraphicFramePr>
          <p:nvPr>
            <p:extLst>
              <p:ext uri="{D42A27DB-BD31-4B8C-83A1-F6EECF244321}">
                <p14:modId xmlns:p14="http://schemas.microsoft.com/office/powerpoint/2010/main" val="503362317"/>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14" name="Google Shape;641;p37">
            <a:extLst>
              <a:ext uri="{FF2B5EF4-FFF2-40B4-BE49-F238E27FC236}">
                <a16:creationId xmlns:a16="http://schemas.microsoft.com/office/drawing/2014/main" id="{967D7269-03BD-2738-D44A-A9335EC9AEFC}"/>
              </a:ext>
            </a:extLst>
          </p:cNvPr>
          <p:cNvSpPr txBox="1">
            <a:spLocks/>
          </p:cNvSpPr>
          <p:nvPr/>
        </p:nvSpPr>
        <p:spPr>
          <a:xfrm>
            <a:off x="449843" y="1843551"/>
            <a:ext cx="3441673" cy="343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Amaranth"/>
              <a:buNone/>
              <a:defRPr sz="45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2pPr>
            <a:lvl3pPr marR="0" lvl="2"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3pPr>
            <a:lvl4pPr marR="0" lvl="3"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4pPr>
            <a:lvl5pPr marR="0" lvl="4"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5pPr>
            <a:lvl6pPr marR="0" lvl="5"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6pPr>
            <a:lvl7pPr marR="0" lvl="6"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7pPr>
            <a:lvl8pPr marR="0" lvl="7"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8pPr>
            <a:lvl9pPr marR="0" lvl="8"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9pPr>
          </a:lstStyle>
          <a:p>
            <a:r>
              <a:rPr lang="en-SG" sz="1200">
                <a:solidFill>
                  <a:schemeClr val="tx1"/>
                </a:solidFill>
                <a:latin typeface="Oxygen" panose="02000503000000000000" pitchFamily="2" charset="0"/>
              </a:rPr>
              <a:t>Initial dropping of features (Principles)</a:t>
            </a:r>
          </a:p>
        </p:txBody>
      </p:sp>
      <p:sp>
        <p:nvSpPr>
          <p:cNvPr id="15" name="Rectangle: Rounded Corners 14">
            <a:extLst>
              <a:ext uri="{FF2B5EF4-FFF2-40B4-BE49-F238E27FC236}">
                <a16:creationId xmlns:a16="http://schemas.microsoft.com/office/drawing/2014/main" id="{BC50AE26-190D-992D-1AE7-3E1788C025E6}"/>
              </a:ext>
            </a:extLst>
          </p:cNvPr>
          <p:cNvSpPr/>
          <p:nvPr/>
        </p:nvSpPr>
        <p:spPr>
          <a:xfrm>
            <a:off x="1060680" y="2206814"/>
            <a:ext cx="2346272" cy="1201862"/>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1) Metadata</a:t>
            </a:r>
            <a:r>
              <a:rPr lang="en-SG" sz="1100">
                <a:solidFill>
                  <a:schemeClr val="tx1"/>
                </a:solidFill>
              </a:rPr>
              <a:t> are that were not relevant in the ML tasks were dropped</a:t>
            </a:r>
          </a:p>
          <a:p>
            <a:pPr algn="ctr"/>
            <a:r>
              <a:rPr lang="en-SG" sz="1100">
                <a:solidFill>
                  <a:schemeClr val="tx1"/>
                </a:solidFill>
              </a:rPr>
              <a:t>e.g. index, </a:t>
            </a:r>
            <a:r>
              <a:rPr lang="en-SG" sz="1100" err="1">
                <a:solidFill>
                  <a:schemeClr val="tx1"/>
                </a:solidFill>
              </a:rPr>
              <a:t>subject_id</a:t>
            </a:r>
            <a:r>
              <a:rPr lang="en-SG" sz="1100">
                <a:solidFill>
                  <a:schemeClr val="tx1"/>
                </a:solidFill>
              </a:rPr>
              <a:t>, </a:t>
            </a:r>
            <a:r>
              <a:rPr lang="en-SG" sz="1100" err="1">
                <a:solidFill>
                  <a:schemeClr val="tx1"/>
                </a:solidFill>
              </a:rPr>
              <a:t>hadm_id</a:t>
            </a:r>
            <a:r>
              <a:rPr lang="en-SG" sz="1100">
                <a:solidFill>
                  <a:schemeClr val="tx1"/>
                </a:solidFill>
              </a:rPr>
              <a:t>, </a:t>
            </a:r>
            <a:r>
              <a:rPr lang="en-SG" sz="1100" err="1">
                <a:solidFill>
                  <a:schemeClr val="tx1"/>
                </a:solidFill>
              </a:rPr>
              <a:t>next_ed_visit</a:t>
            </a:r>
            <a:r>
              <a:rPr lang="en-SG" sz="1100">
                <a:solidFill>
                  <a:schemeClr val="tx1"/>
                </a:solidFill>
              </a:rPr>
              <a:t>_time_diff_days</a:t>
            </a:r>
          </a:p>
        </p:txBody>
      </p:sp>
      <p:sp>
        <p:nvSpPr>
          <p:cNvPr id="16" name="Rectangle: Rounded Corners 15">
            <a:extLst>
              <a:ext uri="{FF2B5EF4-FFF2-40B4-BE49-F238E27FC236}">
                <a16:creationId xmlns:a16="http://schemas.microsoft.com/office/drawing/2014/main" id="{B8391657-E33D-9EE0-2FDE-393B592AE286}"/>
              </a:ext>
            </a:extLst>
          </p:cNvPr>
          <p:cNvSpPr/>
          <p:nvPr/>
        </p:nvSpPr>
        <p:spPr>
          <a:xfrm>
            <a:off x="1060680" y="3605457"/>
            <a:ext cx="2346272" cy="1191958"/>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3) Poor quality Data. </a:t>
            </a:r>
            <a:r>
              <a:rPr lang="en-SG" sz="1100">
                <a:solidFill>
                  <a:schemeClr val="tx1"/>
                </a:solidFill>
              </a:rPr>
              <a:t>Race was dropped even though it is a potentially valuable feature as it consisted of over 30% missing data and around 20% overlaps in the remaining 70%.</a:t>
            </a:r>
          </a:p>
        </p:txBody>
      </p:sp>
      <p:sp>
        <p:nvSpPr>
          <p:cNvPr id="17" name="Rectangle: Rounded Corners 16">
            <a:extLst>
              <a:ext uri="{FF2B5EF4-FFF2-40B4-BE49-F238E27FC236}">
                <a16:creationId xmlns:a16="http://schemas.microsoft.com/office/drawing/2014/main" id="{443E1010-0991-5A25-9630-2678312F0CF9}"/>
              </a:ext>
            </a:extLst>
          </p:cNvPr>
          <p:cNvSpPr/>
          <p:nvPr/>
        </p:nvSpPr>
        <p:spPr>
          <a:xfrm>
            <a:off x="3700567" y="2205065"/>
            <a:ext cx="2346272" cy="1201862"/>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2) Datetime series </a:t>
            </a:r>
            <a:r>
              <a:rPr lang="en-SG" sz="1100">
                <a:solidFill>
                  <a:schemeClr val="tx1"/>
                </a:solidFill>
              </a:rPr>
              <a:t>that featured Anchor years were dropped as they introduced inconsistencies between some similar variables like age and anchor age</a:t>
            </a:r>
          </a:p>
          <a:p>
            <a:pPr algn="ctr"/>
            <a:r>
              <a:rPr lang="en-SG" sz="1100">
                <a:solidFill>
                  <a:schemeClr val="tx1"/>
                </a:solidFill>
              </a:rPr>
              <a:t>e.g. anchor_age, anchor year</a:t>
            </a:r>
          </a:p>
        </p:txBody>
      </p:sp>
      <p:sp>
        <p:nvSpPr>
          <p:cNvPr id="18" name="Google Shape;641;p37">
            <a:extLst>
              <a:ext uri="{FF2B5EF4-FFF2-40B4-BE49-F238E27FC236}">
                <a16:creationId xmlns:a16="http://schemas.microsoft.com/office/drawing/2014/main" id="{8BA41E78-DCB5-509E-746D-E62DAD79F6B5}"/>
              </a:ext>
            </a:extLst>
          </p:cNvPr>
          <p:cNvSpPr txBox="1">
            <a:spLocks/>
          </p:cNvSpPr>
          <p:nvPr/>
        </p:nvSpPr>
        <p:spPr>
          <a:xfrm>
            <a:off x="660975" y="872669"/>
            <a:ext cx="7276483" cy="995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Amaranth"/>
              <a:buNone/>
              <a:defRPr sz="45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2pPr>
            <a:lvl3pPr marR="0" lvl="2"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3pPr>
            <a:lvl4pPr marR="0" lvl="3"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4pPr>
            <a:lvl5pPr marR="0" lvl="4"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5pPr>
            <a:lvl6pPr marR="0" lvl="5"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6pPr>
            <a:lvl7pPr marR="0" lvl="6"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7pPr>
            <a:lvl8pPr marR="0" lvl="7"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8pPr>
            <a:lvl9pPr marR="0" lvl="8"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9pPr>
          </a:lstStyle>
          <a:p>
            <a:pPr algn="l"/>
            <a:r>
              <a:rPr lang="en-SG" sz="1200">
                <a:solidFill>
                  <a:schemeClr val="tx1"/>
                </a:solidFill>
                <a:latin typeface="Oxygen" panose="02000503000000000000" pitchFamily="2" charset="0"/>
              </a:rPr>
              <a:t>Aim:</a:t>
            </a:r>
          </a:p>
          <a:p>
            <a:pPr algn="l"/>
            <a:r>
              <a:rPr lang="en-SG" sz="1200" b="0">
                <a:solidFill>
                  <a:schemeClr val="tx1"/>
                </a:solidFill>
                <a:latin typeface="Oxygen" panose="02000503000000000000" pitchFamily="2" charset="0"/>
              </a:rPr>
              <a:t>The aim of the initial data preprocessing was to create a common baseline dataset for all 3 tasks to work on. This is due to the project having 3 distinct outcomes having different requirements. Respective tasks went on to apply further processing specific to their tasks.</a:t>
            </a:r>
          </a:p>
        </p:txBody>
      </p:sp>
      <p:sp>
        <p:nvSpPr>
          <p:cNvPr id="22" name="Rectangle: Rounded Corners 21">
            <a:extLst>
              <a:ext uri="{FF2B5EF4-FFF2-40B4-BE49-F238E27FC236}">
                <a16:creationId xmlns:a16="http://schemas.microsoft.com/office/drawing/2014/main" id="{85E6D2D9-9624-3674-2AA6-AA8FAA7D8CD0}"/>
              </a:ext>
            </a:extLst>
          </p:cNvPr>
          <p:cNvSpPr/>
          <p:nvPr/>
        </p:nvSpPr>
        <p:spPr>
          <a:xfrm>
            <a:off x="3715347" y="3605457"/>
            <a:ext cx="2346272" cy="1193429"/>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4) Interim data</a:t>
            </a:r>
            <a:r>
              <a:rPr lang="en-SG" sz="1100">
                <a:solidFill>
                  <a:schemeClr val="tx1"/>
                </a:solidFill>
              </a:rPr>
              <a:t> that were created to produce transformed features were dropped</a:t>
            </a:r>
          </a:p>
          <a:p>
            <a:pPr algn="ctr"/>
            <a:r>
              <a:rPr lang="en-SG" sz="1100">
                <a:solidFill>
                  <a:schemeClr val="tx1"/>
                </a:solidFill>
              </a:rPr>
              <a:t>e.g. </a:t>
            </a:r>
            <a:r>
              <a:rPr lang="en-SG" sz="1100" err="1">
                <a:solidFill>
                  <a:schemeClr val="tx1"/>
                </a:solidFill>
              </a:rPr>
              <a:t>time_to_icu_transfer</a:t>
            </a:r>
            <a:r>
              <a:rPr lang="en-SG" sz="1100">
                <a:solidFill>
                  <a:schemeClr val="tx1"/>
                </a:solidFill>
              </a:rPr>
              <a:t>, </a:t>
            </a:r>
            <a:r>
              <a:rPr lang="en-SG" sz="1100" err="1">
                <a:solidFill>
                  <a:schemeClr val="tx1"/>
                </a:solidFill>
              </a:rPr>
              <a:t>next_ed_visit_time</a:t>
            </a:r>
            <a:endParaRPr lang="en-SG" sz="1100">
              <a:solidFill>
                <a:schemeClr val="tx1"/>
              </a:solidFill>
            </a:endParaRPr>
          </a:p>
        </p:txBody>
      </p:sp>
      <p:sp>
        <p:nvSpPr>
          <p:cNvPr id="26" name="TextBox 25">
            <a:extLst>
              <a:ext uri="{FF2B5EF4-FFF2-40B4-BE49-F238E27FC236}">
                <a16:creationId xmlns:a16="http://schemas.microsoft.com/office/drawing/2014/main" id="{10D71E7F-BC38-E11A-B362-7746493A450C}"/>
              </a:ext>
            </a:extLst>
          </p:cNvPr>
          <p:cNvSpPr txBox="1"/>
          <p:nvPr/>
        </p:nvSpPr>
        <p:spPr>
          <a:xfrm>
            <a:off x="128577" y="4844332"/>
            <a:ext cx="8690958" cy="253916"/>
          </a:xfrm>
          <a:prstGeom prst="rect">
            <a:avLst/>
          </a:prstGeom>
          <a:noFill/>
        </p:spPr>
        <p:txBody>
          <a:bodyPr wrap="square" rtlCol="0">
            <a:spAutoFit/>
          </a:bodyPr>
          <a:lstStyle/>
          <a:p>
            <a:pPr algn="ctr"/>
            <a:r>
              <a:rPr lang="en-SG" sz="1000">
                <a:latin typeface="Oxygen" panose="02000503000000000000" pitchFamily="2" charset="0"/>
              </a:rPr>
              <a:t>*Note that we are highlighting the principles with examples. Not all dropped features are listed. For full features, please refer to the notebook </a:t>
            </a:r>
          </a:p>
        </p:txBody>
      </p:sp>
      <p:sp>
        <p:nvSpPr>
          <p:cNvPr id="33" name="TextBox 32">
            <a:extLst>
              <a:ext uri="{FF2B5EF4-FFF2-40B4-BE49-F238E27FC236}">
                <a16:creationId xmlns:a16="http://schemas.microsoft.com/office/drawing/2014/main" id="{FDC70210-52DC-B292-237B-F8ECBA44C285}"/>
              </a:ext>
            </a:extLst>
          </p:cNvPr>
          <p:cNvSpPr txBox="1"/>
          <p:nvPr/>
        </p:nvSpPr>
        <p:spPr>
          <a:xfrm>
            <a:off x="6576490" y="2343657"/>
            <a:ext cx="1247554" cy="646331"/>
          </a:xfrm>
          <a:prstGeom prst="rect">
            <a:avLst/>
          </a:prstGeom>
          <a:noFill/>
        </p:spPr>
        <p:txBody>
          <a:bodyPr wrap="square" rtlCol="0">
            <a:spAutoFit/>
          </a:bodyPr>
          <a:lstStyle/>
          <a:p>
            <a:pPr algn="ctr"/>
            <a:r>
              <a:rPr lang="en-SG" sz="1800" b="1">
                <a:solidFill>
                  <a:schemeClr val="bg2">
                    <a:lumMod val="50000"/>
                  </a:schemeClr>
                </a:solidFill>
                <a:latin typeface="Oxygen" panose="02000503000000000000" pitchFamily="2" charset="0"/>
              </a:rPr>
              <a:t>120 Features</a:t>
            </a:r>
          </a:p>
        </p:txBody>
      </p:sp>
      <p:sp>
        <p:nvSpPr>
          <p:cNvPr id="34" name="TextBox 33">
            <a:extLst>
              <a:ext uri="{FF2B5EF4-FFF2-40B4-BE49-F238E27FC236}">
                <a16:creationId xmlns:a16="http://schemas.microsoft.com/office/drawing/2014/main" id="{845D1095-8AAE-7C6D-09FB-9308D5EEA2B9}"/>
              </a:ext>
            </a:extLst>
          </p:cNvPr>
          <p:cNvSpPr txBox="1"/>
          <p:nvPr/>
        </p:nvSpPr>
        <p:spPr>
          <a:xfrm>
            <a:off x="6576490" y="3886858"/>
            <a:ext cx="1247554" cy="646331"/>
          </a:xfrm>
          <a:prstGeom prst="rect">
            <a:avLst/>
          </a:prstGeom>
          <a:noFill/>
        </p:spPr>
        <p:txBody>
          <a:bodyPr wrap="square" rtlCol="0">
            <a:spAutoFit/>
          </a:bodyPr>
          <a:lstStyle/>
          <a:p>
            <a:pPr algn="ctr"/>
            <a:r>
              <a:rPr lang="en-SG" sz="1800" b="1">
                <a:solidFill>
                  <a:schemeClr val="bg2">
                    <a:lumMod val="50000"/>
                  </a:schemeClr>
                </a:solidFill>
                <a:latin typeface="Oxygen" panose="02000503000000000000" pitchFamily="2" charset="0"/>
              </a:rPr>
              <a:t>96 Features</a:t>
            </a:r>
          </a:p>
        </p:txBody>
      </p:sp>
      <p:sp>
        <p:nvSpPr>
          <p:cNvPr id="36" name="Arrow: Down 35">
            <a:extLst>
              <a:ext uri="{FF2B5EF4-FFF2-40B4-BE49-F238E27FC236}">
                <a16:creationId xmlns:a16="http://schemas.microsoft.com/office/drawing/2014/main" id="{65030890-18E4-1BB3-DF31-87023A3A520F}"/>
              </a:ext>
            </a:extLst>
          </p:cNvPr>
          <p:cNvSpPr/>
          <p:nvPr/>
        </p:nvSpPr>
        <p:spPr>
          <a:xfrm>
            <a:off x="6877746" y="3151428"/>
            <a:ext cx="645042" cy="5739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21320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p:txBody>
          <a:bodyPr/>
          <a:lstStyle/>
          <a:p>
            <a:fld id="{1DE5B4C0-6C47-4F0C-9897-26248B249E0D}" type="slidenum">
              <a:rPr lang="en-SG" smtClean="0"/>
              <a:t>5</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I</a:t>
            </a:r>
            <a:r>
              <a:rPr lang="en-SG" sz="3300"/>
              <a:t>n</a:t>
            </a:r>
            <a:r>
              <a:rPr lang="en" sz="3300"/>
              <a:t>itial Data Preprocessing</a:t>
            </a:r>
            <a:endParaRPr sz="3300"/>
          </a:p>
        </p:txBody>
      </p:sp>
      <p:sp>
        <p:nvSpPr>
          <p:cNvPr id="10" name="Google Shape;2259;p66">
            <a:extLst>
              <a:ext uri="{FF2B5EF4-FFF2-40B4-BE49-F238E27FC236}">
                <a16:creationId xmlns:a16="http://schemas.microsoft.com/office/drawing/2014/main" id="{53886FFC-D947-8BF3-2B40-34F1EE51E9B1}"/>
              </a:ext>
            </a:extLst>
          </p:cNvPr>
          <p:cNvSpPr/>
          <p:nvPr/>
        </p:nvSpPr>
        <p:spPr>
          <a:xfrm>
            <a:off x="41775" y="2773705"/>
            <a:ext cx="619200" cy="618852"/>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0;p66">
            <a:extLst>
              <a:ext uri="{FF2B5EF4-FFF2-40B4-BE49-F238E27FC236}">
                <a16:creationId xmlns:a16="http://schemas.microsoft.com/office/drawing/2014/main" id="{A70F04CE-D814-C42E-C797-040B30B2F156}"/>
              </a:ext>
            </a:extLst>
          </p:cNvPr>
          <p:cNvSpPr/>
          <p:nvPr/>
        </p:nvSpPr>
        <p:spPr>
          <a:xfrm>
            <a:off x="8293050" y="71658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4">
            <a:extLst>
              <a:ext uri="{FF2B5EF4-FFF2-40B4-BE49-F238E27FC236}">
                <a16:creationId xmlns:a16="http://schemas.microsoft.com/office/drawing/2014/main" id="{71E5CE12-2AE3-4E81-5BB3-3191C256FDFE}"/>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3" name="Google Shape;641;p37">
            <a:extLst>
              <a:ext uri="{FF2B5EF4-FFF2-40B4-BE49-F238E27FC236}">
                <a16:creationId xmlns:a16="http://schemas.microsoft.com/office/drawing/2014/main" id="{C490FBEC-DE3E-FE13-4A58-BCEEF787729D}"/>
              </a:ext>
            </a:extLst>
          </p:cNvPr>
          <p:cNvSpPr txBox="1">
            <a:spLocks/>
          </p:cNvSpPr>
          <p:nvPr/>
        </p:nvSpPr>
        <p:spPr>
          <a:xfrm>
            <a:off x="520441" y="708426"/>
            <a:ext cx="3002194" cy="343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Amaranth"/>
              <a:buNone/>
              <a:defRPr sz="45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2pPr>
            <a:lvl3pPr marR="0" lvl="2"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3pPr>
            <a:lvl4pPr marR="0" lvl="3"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4pPr>
            <a:lvl5pPr marR="0" lvl="4"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5pPr>
            <a:lvl6pPr marR="0" lvl="5"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6pPr>
            <a:lvl7pPr marR="0" lvl="6"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7pPr>
            <a:lvl8pPr marR="0" lvl="7"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8pPr>
            <a:lvl9pPr marR="0" lvl="8"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9pPr>
          </a:lstStyle>
          <a:p>
            <a:r>
              <a:rPr lang="en-SG" sz="1200">
                <a:solidFill>
                  <a:schemeClr val="tx1"/>
                </a:solidFill>
                <a:latin typeface="Oxygen" panose="02000503000000000000" pitchFamily="2" charset="0"/>
              </a:rPr>
              <a:t>Initial data cleaning and corrections </a:t>
            </a:r>
          </a:p>
        </p:txBody>
      </p:sp>
      <p:sp>
        <p:nvSpPr>
          <p:cNvPr id="4" name="Rectangle 3">
            <a:extLst>
              <a:ext uri="{FF2B5EF4-FFF2-40B4-BE49-F238E27FC236}">
                <a16:creationId xmlns:a16="http://schemas.microsoft.com/office/drawing/2014/main" id="{058AB362-47DF-7AE8-16DD-CBB984D93BEA}"/>
              </a:ext>
            </a:extLst>
          </p:cNvPr>
          <p:cNvSpPr/>
          <p:nvPr/>
        </p:nvSpPr>
        <p:spPr>
          <a:xfrm>
            <a:off x="341719" y="1069644"/>
            <a:ext cx="2753302" cy="1862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91748E35-AEFF-F51F-CEC3-9DF4B90A617F}"/>
              </a:ext>
            </a:extLst>
          </p:cNvPr>
          <p:cNvSpPr/>
          <p:nvPr/>
        </p:nvSpPr>
        <p:spPr>
          <a:xfrm>
            <a:off x="1844075" y="3012998"/>
            <a:ext cx="2753302" cy="18620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A008824-B963-2789-36AA-C431688507CF}"/>
              </a:ext>
            </a:extLst>
          </p:cNvPr>
          <p:cNvSpPr/>
          <p:nvPr/>
        </p:nvSpPr>
        <p:spPr>
          <a:xfrm>
            <a:off x="3201877" y="1069644"/>
            <a:ext cx="2753302" cy="186209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694BBBF9-2872-0CB1-D4CA-6BC53C38DF4D}"/>
              </a:ext>
            </a:extLst>
          </p:cNvPr>
          <p:cNvSpPr/>
          <p:nvPr/>
        </p:nvSpPr>
        <p:spPr>
          <a:xfrm>
            <a:off x="6062035" y="1051526"/>
            <a:ext cx="2753302" cy="380441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74A50F17-8B19-5BCE-14D0-AD92AEB4E673}"/>
              </a:ext>
            </a:extLst>
          </p:cNvPr>
          <p:cNvSpPr txBox="1"/>
          <p:nvPr/>
        </p:nvSpPr>
        <p:spPr>
          <a:xfrm>
            <a:off x="441981" y="1134808"/>
            <a:ext cx="2535350" cy="538609"/>
          </a:xfrm>
          <a:prstGeom prst="rect">
            <a:avLst/>
          </a:prstGeom>
          <a:noFill/>
        </p:spPr>
        <p:txBody>
          <a:bodyPr wrap="square" rtlCol="0">
            <a:spAutoFit/>
          </a:bodyPr>
          <a:lstStyle/>
          <a:p>
            <a:r>
              <a:rPr lang="en-SG" sz="1100" b="1">
                <a:latin typeface="Oxygen" panose="02000503000000000000" pitchFamily="2" charset="0"/>
              </a:rPr>
              <a:t>1) Treating Boolean Columns </a:t>
            </a:r>
          </a:p>
          <a:p>
            <a:r>
              <a:rPr lang="en-SG" sz="900">
                <a:latin typeface="Oxygen" panose="02000503000000000000" pitchFamily="2" charset="0"/>
              </a:rPr>
              <a:t>Many ML Models only work with Numerical values </a:t>
            </a:r>
          </a:p>
        </p:txBody>
      </p:sp>
      <p:sp>
        <p:nvSpPr>
          <p:cNvPr id="18" name="TextBox 17">
            <a:extLst>
              <a:ext uri="{FF2B5EF4-FFF2-40B4-BE49-F238E27FC236}">
                <a16:creationId xmlns:a16="http://schemas.microsoft.com/office/drawing/2014/main" id="{F1A94D88-25C9-BBD9-87F3-4A364AB3551A}"/>
              </a:ext>
            </a:extLst>
          </p:cNvPr>
          <p:cNvSpPr txBox="1"/>
          <p:nvPr/>
        </p:nvSpPr>
        <p:spPr>
          <a:xfrm>
            <a:off x="3310853" y="1120668"/>
            <a:ext cx="2535350" cy="754053"/>
          </a:xfrm>
          <a:prstGeom prst="rect">
            <a:avLst/>
          </a:prstGeom>
          <a:noFill/>
        </p:spPr>
        <p:txBody>
          <a:bodyPr wrap="square" rtlCol="0">
            <a:spAutoFit/>
          </a:bodyPr>
          <a:lstStyle/>
          <a:p>
            <a:r>
              <a:rPr lang="en-SG" sz="1100" b="1">
                <a:latin typeface="Oxygen" panose="02000503000000000000" pitchFamily="2" charset="0"/>
              </a:rPr>
              <a:t>2) Removal of Outliers</a:t>
            </a:r>
          </a:p>
          <a:p>
            <a:r>
              <a:rPr lang="en-SG" sz="800">
                <a:latin typeface="Oxygen" panose="02000503000000000000" pitchFamily="2" charset="0"/>
              </a:rPr>
              <a:t>Most outliers were found in Triage values. We created two datasets, one with imputed values (via helper function) and one with dropped rows for experimentation</a:t>
            </a:r>
          </a:p>
        </p:txBody>
      </p:sp>
      <p:sp>
        <p:nvSpPr>
          <p:cNvPr id="19" name="TextBox 18">
            <a:extLst>
              <a:ext uri="{FF2B5EF4-FFF2-40B4-BE49-F238E27FC236}">
                <a16:creationId xmlns:a16="http://schemas.microsoft.com/office/drawing/2014/main" id="{BB6D819A-5D84-2FF8-B022-F587FB020093}"/>
              </a:ext>
            </a:extLst>
          </p:cNvPr>
          <p:cNvSpPr txBox="1"/>
          <p:nvPr/>
        </p:nvSpPr>
        <p:spPr>
          <a:xfrm>
            <a:off x="6160817" y="1120514"/>
            <a:ext cx="2535350" cy="1092607"/>
          </a:xfrm>
          <a:prstGeom prst="rect">
            <a:avLst/>
          </a:prstGeom>
          <a:noFill/>
        </p:spPr>
        <p:txBody>
          <a:bodyPr wrap="square" rtlCol="0">
            <a:spAutoFit/>
          </a:bodyPr>
          <a:lstStyle/>
          <a:p>
            <a:r>
              <a:rPr lang="en-SG" sz="1100" b="1">
                <a:latin typeface="Oxygen" panose="02000503000000000000" pitchFamily="2" charset="0"/>
              </a:rPr>
              <a:t>4) Correction of Erroneous entries</a:t>
            </a:r>
          </a:p>
          <a:p>
            <a:r>
              <a:rPr lang="en-SG" sz="900">
                <a:latin typeface="Oxygen" panose="02000503000000000000" pitchFamily="2" charset="0"/>
              </a:rPr>
              <a:t>The team noticed erroneous entries between ED &amp; Hospitalisations (duplications). The duplicates were dropped and only the latest entry was kept. Some entries also had incorrect prior ICU stay counts. </a:t>
            </a:r>
            <a:r>
              <a:rPr lang="en-SG" sz="900" err="1">
                <a:latin typeface="Oxygen" panose="02000503000000000000" pitchFamily="2" charset="0"/>
              </a:rPr>
              <a:t>prior_ICU_stay</a:t>
            </a:r>
            <a:r>
              <a:rPr lang="en-SG" sz="900">
                <a:latin typeface="Oxygen" panose="02000503000000000000" pitchFamily="2" charset="0"/>
              </a:rPr>
              <a:t> was recomputed</a:t>
            </a:r>
          </a:p>
        </p:txBody>
      </p:sp>
      <p:sp>
        <p:nvSpPr>
          <p:cNvPr id="20" name="TextBox 19">
            <a:extLst>
              <a:ext uri="{FF2B5EF4-FFF2-40B4-BE49-F238E27FC236}">
                <a16:creationId xmlns:a16="http://schemas.microsoft.com/office/drawing/2014/main" id="{D3D1D3C7-9049-1887-B10F-B428C996E23B}"/>
              </a:ext>
            </a:extLst>
          </p:cNvPr>
          <p:cNvSpPr txBox="1"/>
          <p:nvPr/>
        </p:nvSpPr>
        <p:spPr>
          <a:xfrm>
            <a:off x="1953051" y="3085442"/>
            <a:ext cx="2535350" cy="707886"/>
          </a:xfrm>
          <a:prstGeom prst="rect">
            <a:avLst/>
          </a:prstGeom>
          <a:noFill/>
        </p:spPr>
        <p:txBody>
          <a:bodyPr wrap="square" rtlCol="0">
            <a:spAutoFit/>
          </a:bodyPr>
          <a:lstStyle/>
          <a:p>
            <a:r>
              <a:rPr lang="en-SG" sz="1100" b="1">
                <a:latin typeface="Oxygen" panose="02000503000000000000" pitchFamily="2" charset="0"/>
              </a:rPr>
              <a:t>3) Converting features to correct data type for ML</a:t>
            </a:r>
          </a:p>
          <a:p>
            <a:r>
              <a:rPr lang="en-SG" sz="900">
                <a:latin typeface="Oxygen" panose="02000503000000000000" pitchFamily="2" charset="0"/>
              </a:rPr>
              <a:t>Many ML Models only work with Numerical values </a:t>
            </a:r>
          </a:p>
        </p:txBody>
      </p:sp>
      <p:sp>
        <p:nvSpPr>
          <p:cNvPr id="22" name="TextBox 21">
            <a:extLst>
              <a:ext uri="{FF2B5EF4-FFF2-40B4-BE49-F238E27FC236}">
                <a16:creationId xmlns:a16="http://schemas.microsoft.com/office/drawing/2014/main" id="{872D5ED2-D3F6-3B22-2A95-BDA2E50F9539}"/>
              </a:ext>
            </a:extLst>
          </p:cNvPr>
          <p:cNvSpPr txBox="1"/>
          <p:nvPr/>
        </p:nvSpPr>
        <p:spPr>
          <a:xfrm flipH="1">
            <a:off x="364049" y="1908270"/>
            <a:ext cx="1147385" cy="784830"/>
          </a:xfrm>
          <a:prstGeom prst="rect">
            <a:avLst/>
          </a:prstGeom>
          <a:noFill/>
        </p:spPr>
        <p:txBody>
          <a:bodyPr wrap="square" rtlCol="0">
            <a:spAutoFit/>
          </a:bodyPr>
          <a:lstStyle/>
          <a:p>
            <a:pPr algn="ctr"/>
            <a:r>
              <a:rPr lang="en-SG" sz="900" b="1">
                <a:latin typeface="Trebuchet MS" panose="020B0603020202020204" pitchFamily="34" charset="0"/>
              </a:rPr>
              <a:t>Outcome Hospitalisation (Boolean)</a:t>
            </a:r>
          </a:p>
          <a:p>
            <a:pPr algn="ctr"/>
            <a:endParaRPr lang="en-SG" sz="900">
              <a:latin typeface="Trebuchet MS" panose="020B0603020202020204" pitchFamily="34" charset="0"/>
            </a:endParaRPr>
          </a:p>
          <a:p>
            <a:pPr algn="ctr"/>
            <a:r>
              <a:rPr lang="en-SG" sz="900">
                <a:latin typeface="Trebuchet MS" panose="020B0603020202020204" pitchFamily="34" charset="0"/>
              </a:rPr>
              <a:t>True or False</a:t>
            </a:r>
            <a:r>
              <a:rPr lang="en-SG" sz="900" b="1">
                <a:latin typeface="Trebuchet MS" panose="020B0603020202020204" pitchFamily="34" charset="0"/>
              </a:rPr>
              <a:t> </a:t>
            </a:r>
            <a:endParaRPr lang="en-SG" sz="900">
              <a:latin typeface="Trebuchet MS" panose="020B0603020202020204" pitchFamily="34" charset="0"/>
            </a:endParaRPr>
          </a:p>
        </p:txBody>
      </p:sp>
      <p:sp>
        <p:nvSpPr>
          <p:cNvPr id="23" name="TextBox 22">
            <a:extLst>
              <a:ext uri="{FF2B5EF4-FFF2-40B4-BE49-F238E27FC236}">
                <a16:creationId xmlns:a16="http://schemas.microsoft.com/office/drawing/2014/main" id="{D771F546-0882-D84E-559B-4A584E8F7AF5}"/>
              </a:ext>
            </a:extLst>
          </p:cNvPr>
          <p:cNvSpPr txBox="1"/>
          <p:nvPr/>
        </p:nvSpPr>
        <p:spPr>
          <a:xfrm flipH="1">
            <a:off x="1870393" y="1908270"/>
            <a:ext cx="1147385" cy="784830"/>
          </a:xfrm>
          <a:prstGeom prst="rect">
            <a:avLst/>
          </a:prstGeom>
          <a:noFill/>
        </p:spPr>
        <p:txBody>
          <a:bodyPr wrap="square" rtlCol="0">
            <a:spAutoFit/>
          </a:bodyPr>
          <a:lstStyle/>
          <a:p>
            <a:pPr algn="ctr"/>
            <a:r>
              <a:rPr lang="en-SG" sz="900" b="1">
                <a:latin typeface="Trebuchet MS" panose="020B0603020202020204" pitchFamily="34" charset="0"/>
              </a:rPr>
              <a:t>Outcome Hospitalisation (Numeric)</a:t>
            </a:r>
          </a:p>
          <a:p>
            <a:pPr algn="ctr"/>
            <a:endParaRPr lang="en-SG" sz="900">
              <a:latin typeface="Trebuchet MS" panose="020B0603020202020204" pitchFamily="34" charset="0"/>
            </a:endParaRPr>
          </a:p>
          <a:p>
            <a:pPr algn="ctr"/>
            <a:r>
              <a:rPr lang="en-SG" sz="900">
                <a:latin typeface="Trebuchet MS" panose="020B0603020202020204" pitchFamily="34" charset="0"/>
              </a:rPr>
              <a:t>1 or 0</a:t>
            </a:r>
          </a:p>
        </p:txBody>
      </p:sp>
      <p:cxnSp>
        <p:nvCxnSpPr>
          <p:cNvPr id="24" name="Straight Arrow Connector 23">
            <a:extLst>
              <a:ext uri="{FF2B5EF4-FFF2-40B4-BE49-F238E27FC236}">
                <a16:creationId xmlns:a16="http://schemas.microsoft.com/office/drawing/2014/main" id="{06A87ADC-4868-76BF-36EF-884D312FB2AB}"/>
              </a:ext>
            </a:extLst>
          </p:cNvPr>
          <p:cNvCxnSpPr>
            <a:cxnSpLocks/>
          </p:cNvCxnSpPr>
          <p:nvPr/>
        </p:nvCxnSpPr>
        <p:spPr>
          <a:xfrm>
            <a:off x="1449924" y="2303695"/>
            <a:ext cx="582929"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C17FE50A-E8FA-47AC-0D01-F9148B3058F6}"/>
              </a:ext>
            </a:extLst>
          </p:cNvPr>
          <p:cNvSpPr txBox="1"/>
          <p:nvPr/>
        </p:nvSpPr>
        <p:spPr>
          <a:xfrm flipH="1">
            <a:off x="1905352" y="4055472"/>
            <a:ext cx="1147385" cy="507831"/>
          </a:xfrm>
          <a:prstGeom prst="rect">
            <a:avLst/>
          </a:prstGeom>
          <a:noFill/>
        </p:spPr>
        <p:txBody>
          <a:bodyPr wrap="square" rtlCol="0">
            <a:spAutoFit/>
          </a:bodyPr>
          <a:lstStyle/>
          <a:p>
            <a:pPr algn="ctr"/>
            <a:r>
              <a:rPr lang="en-SG" sz="900" b="1">
                <a:latin typeface="Trebuchet MS" panose="020B0603020202020204" pitchFamily="34" charset="0"/>
              </a:rPr>
              <a:t>Gender</a:t>
            </a:r>
          </a:p>
          <a:p>
            <a:pPr algn="ctr"/>
            <a:endParaRPr lang="en-SG" sz="900">
              <a:latin typeface="Trebuchet MS" panose="020B0603020202020204" pitchFamily="34" charset="0"/>
            </a:endParaRPr>
          </a:p>
          <a:p>
            <a:pPr algn="ctr"/>
            <a:r>
              <a:rPr lang="en-SG" sz="900">
                <a:latin typeface="Trebuchet MS" panose="020B0603020202020204" pitchFamily="34" charset="0"/>
              </a:rPr>
              <a:t>M or F</a:t>
            </a:r>
          </a:p>
        </p:txBody>
      </p:sp>
      <p:sp>
        <p:nvSpPr>
          <p:cNvPr id="26" name="TextBox 25">
            <a:extLst>
              <a:ext uri="{FF2B5EF4-FFF2-40B4-BE49-F238E27FC236}">
                <a16:creationId xmlns:a16="http://schemas.microsoft.com/office/drawing/2014/main" id="{40785A5F-F0E7-5B0C-139B-1C714A733AEF}"/>
              </a:ext>
            </a:extLst>
          </p:cNvPr>
          <p:cNvSpPr txBox="1"/>
          <p:nvPr/>
        </p:nvSpPr>
        <p:spPr>
          <a:xfrm flipH="1">
            <a:off x="3254770" y="4055471"/>
            <a:ext cx="1147385" cy="507831"/>
          </a:xfrm>
          <a:prstGeom prst="rect">
            <a:avLst/>
          </a:prstGeom>
          <a:noFill/>
        </p:spPr>
        <p:txBody>
          <a:bodyPr wrap="square" rtlCol="0">
            <a:spAutoFit/>
          </a:bodyPr>
          <a:lstStyle/>
          <a:p>
            <a:pPr algn="ctr"/>
            <a:r>
              <a:rPr lang="en-SG" sz="900" b="1">
                <a:latin typeface="Trebuchet MS" panose="020B0603020202020204" pitchFamily="34" charset="0"/>
              </a:rPr>
              <a:t>Numeric</a:t>
            </a:r>
          </a:p>
          <a:p>
            <a:pPr algn="ctr"/>
            <a:endParaRPr lang="en-SG" sz="900">
              <a:latin typeface="Trebuchet MS" panose="020B0603020202020204" pitchFamily="34" charset="0"/>
            </a:endParaRPr>
          </a:p>
          <a:p>
            <a:pPr algn="ctr"/>
            <a:r>
              <a:rPr lang="en-SG" sz="900">
                <a:latin typeface="Trebuchet MS" panose="020B0603020202020204" pitchFamily="34" charset="0"/>
              </a:rPr>
              <a:t>1 or 0</a:t>
            </a:r>
          </a:p>
        </p:txBody>
      </p:sp>
      <p:cxnSp>
        <p:nvCxnSpPr>
          <p:cNvPr id="27" name="Straight Arrow Connector 26">
            <a:extLst>
              <a:ext uri="{FF2B5EF4-FFF2-40B4-BE49-F238E27FC236}">
                <a16:creationId xmlns:a16="http://schemas.microsoft.com/office/drawing/2014/main" id="{9AAE529D-8203-3521-3534-1A865D9B4ADE}"/>
              </a:ext>
            </a:extLst>
          </p:cNvPr>
          <p:cNvCxnSpPr>
            <a:cxnSpLocks/>
          </p:cNvCxnSpPr>
          <p:nvPr/>
        </p:nvCxnSpPr>
        <p:spPr>
          <a:xfrm>
            <a:off x="2930717" y="4290051"/>
            <a:ext cx="582929"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33" name="TextBox 32">
            <a:extLst>
              <a:ext uri="{FF2B5EF4-FFF2-40B4-BE49-F238E27FC236}">
                <a16:creationId xmlns:a16="http://schemas.microsoft.com/office/drawing/2014/main" id="{27B024B6-DE6A-DAF9-768C-4E0A697A3D55}"/>
              </a:ext>
            </a:extLst>
          </p:cNvPr>
          <p:cNvSpPr txBox="1"/>
          <p:nvPr/>
        </p:nvSpPr>
        <p:spPr>
          <a:xfrm flipH="1">
            <a:off x="3352555" y="1762113"/>
            <a:ext cx="1147385" cy="1061829"/>
          </a:xfrm>
          <a:prstGeom prst="rect">
            <a:avLst/>
          </a:prstGeom>
          <a:noFill/>
        </p:spPr>
        <p:txBody>
          <a:bodyPr wrap="square" rtlCol="0">
            <a:spAutoFit/>
          </a:bodyPr>
          <a:lstStyle/>
          <a:p>
            <a:pPr algn="ctr"/>
            <a:r>
              <a:rPr lang="en-SG" sz="800" b="1">
                <a:latin typeface="Trebuchet MS" panose="020B0603020202020204" pitchFamily="34" charset="0"/>
              </a:rPr>
              <a:t>Heartrate</a:t>
            </a:r>
          </a:p>
          <a:p>
            <a:pPr algn="ctr"/>
            <a:r>
              <a:rPr lang="en-SG" sz="800" b="1">
                <a:latin typeface="Trebuchet MS" panose="020B0603020202020204" pitchFamily="34" charset="0"/>
              </a:rPr>
              <a:t>(outliers)</a:t>
            </a:r>
          </a:p>
          <a:p>
            <a:pPr algn="ctr"/>
            <a:endParaRPr lang="en-SG" sz="900">
              <a:latin typeface="Trebuchet MS" panose="020B0603020202020204" pitchFamily="34" charset="0"/>
            </a:endParaRPr>
          </a:p>
          <a:p>
            <a:pPr algn="ctr"/>
            <a:r>
              <a:rPr lang="en-SG" sz="900">
                <a:latin typeface="Trebuchet MS" panose="020B0603020202020204" pitchFamily="34" charset="0"/>
              </a:rPr>
              <a:t>790</a:t>
            </a:r>
          </a:p>
          <a:p>
            <a:pPr algn="ctr"/>
            <a:r>
              <a:rPr lang="en-SG" sz="900">
                <a:latin typeface="Trebuchet MS" panose="020B0603020202020204" pitchFamily="34" charset="0"/>
              </a:rPr>
              <a:t>1128</a:t>
            </a:r>
          </a:p>
          <a:p>
            <a:pPr algn="ctr"/>
            <a:r>
              <a:rPr lang="en-SG" sz="900">
                <a:latin typeface="Trebuchet MS" panose="020B0603020202020204" pitchFamily="34" charset="0"/>
              </a:rPr>
              <a:t>…</a:t>
            </a:r>
          </a:p>
          <a:p>
            <a:pPr algn="ctr"/>
            <a:endParaRPr lang="en-SG" sz="900">
              <a:latin typeface="Trebuchet MS" panose="020B0603020202020204" pitchFamily="34" charset="0"/>
            </a:endParaRPr>
          </a:p>
        </p:txBody>
      </p:sp>
      <p:sp>
        <p:nvSpPr>
          <p:cNvPr id="34" name="TextBox 33">
            <a:extLst>
              <a:ext uri="{FF2B5EF4-FFF2-40B4-BE49-F238E27FC236}">
                <a16:creationId xmlns:a16="http://schemas.microsoft.com/office/drawing/2014/main" id="{6EDE121C-C0BD-F7E2-DEE7-4062C744CF55}"/>
              </a:ext>
            </a:extLst>
          </p:cNvPr>
          <p:cNvSpPr txBox="1"/>
          <p:nvPr/>
        </p:nvSpPr>
        <p:spPr>
          <a:xfrm flipH="1">
            <a:off x="4623802" y="1784440"/>
            <a:ext cx="1090050" cy="830997"/>
          </a:xfrm>
          <a:prstGeom prst="rect">
            <a:avLst/>
          </a:prstGeom>
          <a:noFill/>
        </p:spPr>
        <p:txBody>
          <a:bodyPr wrap="square" rtlCol="0">
            <a:spAutoFit/>
          </a:bodyPr>
          <a:lstStyle/>
          <a:p>
            <a:pPr algn="ctr"/>
            <a:r>
              <a:rPr lang="en-SG" sz="800" b="1">
                <a:latin typeface="Trebuchet MS" panose="020B0603020202020204" pitchFamily="34" charset="0"/>
              </a:rPr>
              <a:t>Heartrate (imputed)</a:t>
            </a:r>
          </a:p>
          <a:p>
            <a:pPr algn="ctr"/>
            <a:endParaRPr lang="en-SG" sz="800">
              <a:latin typeface="Trebuchet MS" panose="020B0603020202020204" pitchFamily="34" charset="0"/>
            </a:endParaRPr>
          </a:p>
          <a:p>
            <a:pPr algn="ctr"/>
            <a:r>
              <a:rPr lang="en-SG" sz="800">
                <a:latin typeface="Trebuchet MS" panose="020B0603020202020204" pitchFamily="34" charset="0"/>
              </a:rPr>
              <a:t>median</a:t>
            </a:r>
            <a:br>
              <a:rPr lang="en-SG" sz="800">
                <a:latin typeface="Trebuchet MS" panose="020B0603020202020204" pitchFamily="34" charset="0"/>
              </a:rPr>
            </a:br>
            <a:r>
              <a:rPr lang="en-SG" sz="800" err="1">
                <a:latin typeface="Trebuchet MS" panose="020B0603020202020204" pitchFamily="34" charset="0"/>
              </a:rPr>
              <a:t>median</a:t>
            </a:r>
            <a:endParaRPr lang="en-SG" sz="800">
              <a:latin typeface="Trebuchet MS" panose="020B0603020202020204" pitchFamily="34" charset="0"/>
            </a:endParaRPr>
          </a:p>
          <a:p>
            <a:pPr algn="ctr"/>
            <a:r>
              <a:rPr lang="en-SG" sz="800">
                <a:latin typeface="Trebuchet MS" panose="020B0603020202020204" pitchFamily="34" charset="0"/>
              </a:rPr>
              <a:t>…</a:t>
            </a:r>
          </a:p>
        </p:txBody>
      </p:sp>
      <p:cxnSp>
        <p:nvCxnSpPr>
          <p:cNvPr id="36" name="Straight Arrow Connector 35">
            <a:extLst>
              <a:ext uri="{FF2B5EF4-FFF2-40B4-BE49-F238E27FC236}">
                <a16:creationId xmlns:a16="http://schemas.microsoft.com/office/drawing/2014/main" id="{69213CD8-0F7C-CFAC-487D-0D5FE9E48726}"/>
              </a:ext>
            </a:extLst>
          </p:cNvPr>
          <p:cNvCxnSpPr>
            <a:cxnSpLocks/>
          </p:cNvCxnSpPr>
          <p:nvPr/>
        </p:nvCxnSpPr>
        <p:spPr>
          <a:xfrm>
            <a:off x="4177266" y="2300685"/>
            <a:ext cx="622269"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42" name="TextBox 41">
            <a:extLst>
              <a:ext uri="{FF2B5EF4-FFF2-40B4-BE49-F238E27FC236}">
                <a16:creationId xmlns:a16="http://schemas.microsoft.com/office/drawing/2014/main" id="{BDBC80A0-920F-63D6-B1CB-10E712380CCB}"/>
              </a:ext>
            </a:extLst>
          </p:cNvPr>
          <p:cNvSpPr txBox="1"/>
          <p:nvPr/>
        </p:nvSpPr>
        <p:spPr>
          <a:xfrm flipH="1">
            <a:off x="6184880" y="2356260"/>
            <a:ext cx="787169" cy="646331"/>
          </a:xfrm>
          <a:prstGeom prst="rect">
            <a:avLst/>
          </a:prstGeom>
          <a:noFill/>
        </p:spPr>
        <p:txBody>
          <a:bodyPr wrap="square" rtlCol="0">
            <a:spAutoFit/>
          </a:bodyPr>
          <a:lstStyle/>
          <a:p>
            <a:pPr algn="ctr"/>
            <a:r>
              <a:rPr lang="en-SG" sz="900" b="1" err="1">
                <a:latin typeface="Trebuchet MS" panose="020B0603020202020204" pitchFamily="34" charset="0"/>
              </a:rPr>
              <a:t>subject_id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1000032</a:t>
            </a:r>
          </a:p>
          <a:p>
            <a:pPr algn="ctr"/>
            <a:r>
              <a:rPr lang="en-SG" sz="900">
                <a:latin typeface="Trebuchet MS" panose="020B0603020202020204" pitchFamily="34" charset="0"/>
              </a:rPr>
              <a:t>1000032</a:t>
            </a:r>
          </a:p>
        </p:txBody>
      </p:sp>
      <p:sp>
        <p:nvSpPr>
          <p:cNvPr id="43" name="TextBox 42">
            <a:extLst>
              <a:ext uri="{FF2B5EF4-FFF2-40B4-BE49-F238E27FC236}">
                <a16:creationId xmlns:a16="http://schemas.microsoft.com/office/drawing/2014/main" id="{B9F0682C-2319-13F5-131F-BD4AD2D3E120}"/>
              </a:ext>
            </a:extLst>
          </p:cNvPr>
          <p:cNvSpPr txBox="1"/>
          <p:nvPr/>
        </p:nvSpPr>
        <p:spPr>
          <a:xfrm flipH="1">
            <a:off x="7700891" y="2340880"/>
            <a:ext cx="787169" cy="646331"/>
          </a:xfrm>
          <a:prstGeom prst="rect">
            <a:avLst/>
          </a:prstGeom>
          <a:noFill/>
        </p:spPr>
        <p:txBody>
          <a:bodyPr wrap="square" rtlCol="0">
            <a:spAutoFit/>
          </a:bodyPr>
          <a:lstStyle/>
          <a:p>
            <a:pPr algn="ctr"/>
            <a:r>
              <a:rPr lang="en-SG" sz="900" b="1" err="1">
                <a:latin typeface="Trebuchet MS" panose="020B0603020202020204" pitchFamily="34" charset="0"/>
              </a:rPr>
              <a:t>Hadm_id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29079034</a:t>
            </a:r>
          </a:p>
          <a:p>
            <a:pPr algn="ctr"/>
            <a:r>
              <a:rPr lang="en-SG" sz="900">
                <a:latin typeface="Trebuchet MS" panose="020B0603020202020204" pitchFamily="34" charset="0"/>
              </a:rPr>
              <a:t>29079034</a:t>
            </a:r>
          </a:p>
        </p:txBody>
      </p:sp>
      <p:sp>
        <p:nvSpPr>
          <p:cNvPr id="44" name="TextBox 43">
            <a:extLst>
              <a:ext uri="{FF2B5EF4-FFF2-40B4-BE49-F238E27FC236}">
                <a16:creationId xmlns:a16="http://schemas.microsoft.com/office/drawing/2014/main" id="{FB1E4F58-90E2-69AB-C436-9E0E648709C1}"/>
              </a:ext>
            </a:extLst>
          </p:cNvPr>
          <p:cNvSpPr txBox="1"/>
          <p:nvPr/>
        </p:nvSpPr>
        <p:spPr>
          <a:xfrm flipH="1">
            <a:off x="6955966" y="2354398"/>
            <a:ext cx="787169" cy="646331"/>
          </a:xfrm>
          <a:prstGeom prst="rect">
            <a:avLst/>
          </a:prstGeom>
          <a:noFill/>
        </p:spPr>
        <p:txBody>
          <a:bodyPr wrap="square" rtlCol="0">
            <a:spAutoFit/>
          </a:bodyPr>
          <a:lstStyle/>
          <a:p>
            <a:pPr algn="ctr"/>
            <a:r>
              <a:rPr lang="en-SG" sz="900" b="1" err="1">
                <a:latin typeface="Trebuchet MS" panose="020B0603020202020204" pitchFamily="34" charset="0"/>
              </a:rPr>
              <a:t>stay_id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33258284</a:t>
            </a:r>
          </a:p>
          <a:p>
            <a:pPr algn="ctr"/>
            <a:r>
              <a:rPr lang="en-SG" sz="900">
                <a:latin typeface="Trebuchet MS" panose="020B0603020202020204" pitchFamily="34" charset="0"/>
              </a:rPr>
              <a:t>39399961</a:t>
            </a:r>
          </a:p>
        </p:txBody>
      </p:sp>
      <p:sp>
        <p:nvSpPr>
          <p:cNvPr id="45" name="Rectangle 44">
            <a:extLst>
              <a:ext uri="{FF2B5EF4-FFF2-40B4-BE49-F238E27FC236}">
                <a16:creationId xmlns:a16="http://schemas.microsoft.com/office/drawing/2014/main" id="{E6958450-4195-B8EB-5C60-A5A6512CB777}"/>
              </a:ext>
            </a:extLst>
          </p:cNvPr>
          <p:cNvSpPr/>
          <p:nvPr/>
        </p:nvSpPr>
        <p:spPr>
          <a:xfrm>
            <a:off x="7041266" y="2630310"/>
            <a:ext cx="1399423" cy="3704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EFCEED92-369D-C087-DB37-7D3D7731838D}"/>
              </a:ext>
            </a:extLst>
          </p:cNvPr>
          <p:cNvSpPr txBox="1"/>
          <p:nvPr/>
        </p:nvSpPr>
        <p:spPr>
          <a:xfrm>
            <a:off x="7292492" y="3000729"/>
            <a:ext cx="1489908" cy="830997"/>
          </a:xfrm>
          <a:prstGeom prst="rect">
            <a:avLst/>
          </a:prstGeom>
          <a:noFill/>
        </p:spPr>
        <p:txBody>
          <a:bodyPr wrap="square" rtlCol="0">
            <a:spAutoFit/>
          </a:bodyPr>
          <a:lstStyle/>
          <a:p>
            <a:r>
              <a:rPr lang="en-SG" sz="800"/>
              <a:t>Different </a:t>
            </a:r>
            <a:r>
              <a:rPr lang="en-SG" sz="800" err="1"/>
              <a:t>stay_id</a:t>
            </a:r>
            <a:r>
              <a:rPr lang="en-SG" sz="800"/>
              <a:t> with same </a:t>
            </a:r>
            <a:r>
              <a:rPr lang="en-SG" sz="800" err="1"/>
              <a:t>hadm_id</a:t>
            </a:r>
            <a:r>
              <a:rPr lang="en-SG" sz="800"/>
              <a:t>. Suspected that the </a:t>
            </a:r>
            <a:r>
              <a:rPr lang="en-SG" sz="800" err="1"/>
              <a:t>hadm_id</a:t>
            </a:r>
            <a:r>
              <a:rPr lang="en-SG" sz="800"/>
              <a:t> was added retrospectively to earlier ed entries that did not result in hospitalisation</a:t>
            </a:r>
          </a:p>
        </p:txBody>
      </p:sp>
      <p:sp>
        <p:nvSpPr>
          <p:cNvPr id="49" name="TextBox 48">
            <a:extLst>
              <a:ext uri="{FF2B5EF4-FFF2-40B4-BE49-F238E27FC236}">
                <a16:creationId xmlns:a16="http://schemas.microsoft.com/office/drawing/2014/main" id="{EF425A4E-7D82-3364-0460-BFBB768C1604}"/>
              </a:ext>
            </a:extLst>
          </p:cNvPr>
          <p:cNvSpPr txBox="1"/>
          <p:nvPr/>
        </p:nvSpPr>
        <p:spPr>
          <a:xfrm flipH="1">
            <a:off x="6202578" y="3799085"/>
            <a:ext cx="787169" cy="646331"/>
          </a:xfrm>
          <a:prstGeom prst="rect">
            <a:avLst/>
          </a:prstGeom>
          <a:noFill/>
        </p:spPr>
        <p:txBody>
          <a:bodyPr wrap="square" rtlCol="0">
            <a:spAutoFit/>
          </a:bodyPr>
          <a:lstStyle/>
          <a:p>
            <a:pPr algn="ctr"/>
            <a:r>
              <a:rPr lang="en-SG" sz="900" b="1" err="1">
                <a:latin typeface="Trebuchet MS" panose="020B0603020202020204" pitchFamily="34" charset="0"/>
              </a:rPr>
              <a:t>subject_id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11977439</a:t>
            </a:r>
          </a:p>
          <a:p>
            <a:pPr algn="ctr"/>
            <a:r>
              <a:rPr lang="en-SG" sz="900">
                <a:latin typeface="Trebuchet MS" panose="020B0603020202020204" pitchFamily="34" charset="0"/>
              </a:rPr>
              <a:t>11977439</a:t>
            </a:r>
          </a:p>
        </p:txBody>
      </p:sp>
      <p:sp>
        <p:nvSpPr>
          <p:cNvPr id="50" name="TextBox 49">
            <a:extLst>
              <a:ext uri="{FF2B5EF4-FFF2-40B4-BE49-F238E27FC236}">
                <a16:creationId xmlns:a16="http://schemas.microsoft.com/office/drawing/2014/main" id="{5E756F4D-1445-5373-ED3F-CEA69302F154}"/>
              </a:ext>
            </a:extLst>
          </p:cNvPr>
          <p:cNvSpPr txBox="1"/>
          <p:nvPr/>
        </p:nvSpPr>
        <p:spPr>
          <a:xfrm flipH="1">
            <a:off x="7718588" y="3783705"/>
            <a:ext cx="1009538" cy="646331"/>
          </a:xfrm>
          <a:prstGeom prst="rect">
            <a:avLst/>
          </a:prstGeom>
          <a:noFill/>
        </p:spPr>
        <p:txBody>
          <a:bodyPr wrap="square" rtlCol="0">
            <a:spAutoFit/>
          </a:bodyPr>
          <a:lstStyle/>
          <a:p>
            <a:pPr algn="ctr"/>
            <a:r>
              <a:rPr lang="en-SG" sz="900" b="1">
                <a:latin typeface="Trebuchet MS" panose="020B0603020202020204" pitchFamily="34" charset="0"/>
              </a:rPr>
              <a:t>n_Icu_30d</a:t>
            </a:r>
          </a:p>
          <a:p>
            <a:pPr algn="ctr"/>
            <a:endParaRPr lang="en-SG" sz="900">
              <a:latin typeface="Trebuchet MS" panose="020B0603020202020204" pitchFamily="34" charset="0"/>
            </a:endParaRPr>
          </a:p>
          <a:p>
            <a:pPr algn="ctr"/>
            <a:r>
              <a:rPr lang="en-SG" sz="900">
                <a:latin typeface="Trebuchet MS" panose="020B0603020202020204" pitchFamily="34" charset="0"/>
              </a:rPr>
              <a:t>1</a:t>
            </a:r>
          </a:p>
          <a:p>
            <a:pPr algn="ctr"/>
            <a:r>
              <a:rPr lang="en-SG" sz="900">
                <a:latin typeface="Trebuchet MS" panose="020B0603020202020204" pitchFamily="34" charset="0"/>
              </a:rPr>
              <a:t>1</a:t>
            </a:r>
          </a:p>
        </p:txBody>
      </p:sp>
      <p:sp>
        <p:nvSpPr>
          <p:cNvPr id="51" name="TextBox 50">
            <a:extLst>
              <a:ext uri="{FF2B5EF4-FFF2-40B4-BE49-F238E27FC236}">
                <a16:creationId xmlns:a16="http://schemas.microsoft.com/office/drawing/2014/main" id="{74ED5C2D-F2CE-6D0E-7B33-3470A6A9D021}"/>
              </a:ext>
            </a:extLst>
          </p:cNvPr>
          <p:cNvSpPr txBox="1"/>
          <p:nvPr/>
        </p:nvSpPr>
        <p:spPr>
          <a:xfrm flipH="1">
            <a:off x="6973664" y="3797223"/>
            <a:ext cx="787169" cy="646331"/>
          </a:xfrm>
          <a:prstGeom prst="rect">
            <a:avLst/>
          </a:prstGeom>
          <a:noFill/>
        </p:spPr>
        <p:txBody>
          <a:bodyPr wrap="square" rtlCol="0">
            <a:spAutoFit/>
          </a:bodyPr>
          <a:lstStyle/>
          <a:p>
            <a:pPr algn="ctr"/>
            <a:r>
              <a:rPr lang="en-SG" sz="900" b="1" err="1">
                <a:latin typeface="Trebuchet MS" panose="020B0603020202020204" pitchFamily="34" charset="0"/>
              </a:rPr>
              <a:t>stay_id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31728560</a:t>
            </a:r>
          </a:p>
          <a:p>
            <a:pPr algn="ctr"/>
            <a:r>
              <a:rPr lang="en-SG" sz="900">
                <a:latin typeface="Trebuchet MS" panose="020B0603020202020204" pitchFamily="34" charset="0"/>
              </a:rPr>
              <a:t>39437049</a:t>
            </a:r>
          </a:p>
        </p:txBody>
      </p:sp>
      <p:sp>
        <p:nvSpPr>
          <p:cNvPr id="52" name="TextBox 51">
            <a:extLst>
              <a:ext uri="{FF2B5EF4-FFF2-40B4-BE49-F238E27FC236}">
                <a16:creationId xmlns:a16="http://schemas.microsoft.com/office/drawing/2014/main" id="{3E703B4A-B2E1-0C79-E58A-3C3498EDFE16}"/>
              </a:ext>
            </a:extLst>
          </p:cNvPr>
          <p:cNvSpPr txBox="1"/>
          <p:nvPr/>
        </p:nvSpPr>
        <p:spPr>
          <a:xfrm>
            <a:off x="7206259" y="4534502"/>
            <a:ext cx="1489908" cy="215444"/>
          </a:xfrm>
          <a:prstGeom prst="rect">
            <a:avLst/>
          </a:prstGeom>
          <a:noFill/>
        </p:spPr>
        <p:txBody>
          <a:bodyPr wrap="square" rtlCol="0">
            <a:spAutoFit/>
          </a:bodyPr>
          <a:lstStyle/>
          <a:p>
            <a:r>
              <a:rPr lang="en-SG" sz="800"/>
              <a:t>1</a:t>
            </a:r>
            <a:r>
              <a:rPr lang="en-SG" sz="800" baseline="30000"/>
              <a:t>st</a:t>
            </a:r>
            <a:r>
              <a:rPr lang="en-SG" sz="800"/>
              <a:t> entry should be 0</a:t>
            </a:r>
          </a:p>
        </p:txBody>
      </p:sp>
      <p:sp>
        <p:nvSpPr>
          <p:cNvPr id="53" name="Rectangle 52">
            <a:extLst>
              <a:ext uri="{FF2B5EF4-FFF2-40B4-BE49-F238E27FC236}">
                <a16:creationId xmlns:a16="http://schemas.microsoft.com/office/drawing/2014/main" id="{9FAB207B-424D-39D7-EE7F-DE4DA6937B7C}"/>
              </a:ext>
            </a:extLst>
          </p:cNvPr>
          <p:cNvSpPr/>
          <p:nvPr/>
        </p:nvSpPr>
        <p:spPr>
          <a:xfrm>
            <a:off x="7965450" y="4018069"/>
            <a:ext cx="442957" cy="4401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C03A332A-DF5D-2F07-5F1D-BD362A169C33}"/>
              </a:ext>
            </a:extLst>
          </p:cNvPr>
          <p:cNvSpPr txBox="1"/>
          <p:nvPr/>
        </p:nvSpPr>
        <p:spPr>
          <a:xfrm>
            <a:off x="1169581" y="4866194"/>
            <a:ext cx="6804837" cy="246221"/>
          </a:xfrm>
          <a:prstGeom prst="rect">
            <a:avLst/>
          </a:prstGeom>
          <a:noFill/>
        </p:spPr>
        <p:txBody>
          <a:bodyPr wrap="square" rtlCol="0">
            <a:spAutoFit/>
          </a:bodyPr>
          <a:lstStyle/>
          <a:p>
            <a:pPr algn="ctr"/>
            <a:r>
              <a:rPr lang="en-SG" sz="1000">
                <a:latin typeface="Oxygen" panose="02000503000000000000" pitchFamily="2" charset="0"/>
              </a:rPr>
              <a:t>*Note that not all cleaned features are shown, for full list, please refer to the notebooks</a:t>
            </a:r>
          </a:p>
        </p:txBody>
      </p:sp>
      <p:sp>
        <p:nvSpPr>
          <p:cNvPr id="56" name="TextBox 55">
            <a:extLst>
              <a:ext uri="{FF2B5EF4-FFF2-40B4-BE49-F238E27FC236}">
                <a16:creationId xmlns:a16="http://schemas.microsoft.com/office/drawing/2014/main" id="{67F1D155-9178-D368-1D9A-09B6A3CA2DB7}"/>
              </a:ext>
            </a:extLst>
          </p:cNvPr>
          <p:cNvSpPr txBox="1"/>
          <p:nvPr/>
        </p:nvSpPr>
        <p:spPr>
          <a:xfrm>
            <a:off x="4725779" y="2525156"/>
            <a:ext cx="1207854" cy="338554"/>
          </a:xfrm>
          <a:prstGeom prst="rect">
            <a:avLst/>
          </a:prstGeom>
          <a:noFill/>
        </p:spPr>
        <p:txBody>
          <a:bodyPr wrap="square" rtlCol="0">
            <a:spAutoFit/>
          </a:bodyPr>
          <a:lstStyle/>
          <a:p>
            <a:r>
              <a:rPr lang="en-SG" sz="800"/>
              <a:t>All outliers imputed with median values</a:t>
            </a:r>
          </a:p>
        </p:txBody>
      </p:sp>
    </p:spTree>
    <p:extLst>
      <p:ext uri="{BB962C8B-B14F-4D97-AF65-F5344CB8AC3E}">
        <p14:creationId xmlns:p14="http://schemas.microsoft.com/office/powerpoint/2010/main" val="287608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7BE60-4F73-E0FB-85AB-9CD4E24CAB3F}"/>
              </a:ext>
            </a:extLst>
          </p:cNvPr>
          <p:cNvSpPr>
            <a:spLocks noGrp="1"/>
          </p:cNvSpPr>
          <p:nvPr>
            <p:ph type="sldNum" sz="quarter" idx="10"/>
          </p:nvPr>
        </p:nvSpPr>
        <p:spPr>
          <a:xfrm>
            <a:off x="6958023" y="4478347"/>
            <a:ext cx="2057400" cy="274637"/>
          </a:xfrm>
        </p:spPr>
        <p:txBody>
          <a:bodyPr/>
          <a:lstStyle/>
          <a:p>
            <a:fld id="{1DE5B4C0-6C47-4F0C-9897-26248B249E0D}" type="slidenum">
              <a:rPr lang="en-SG" smtClean="0"/>
              <a:t>6</a:t>
            </a:fld>
            <a:endParaRPr lang="en-SG"/>
          </a:p>
        </p:txBody>
      </p:sp>
      <p:sp>
        <p:nvSpPr>
          <p:cNvPr id="8" name="Google Shape;641;p37">
            <a:extLst>
              <a:ext uri="{FF2B5EF4-FFF2-40B4-BE49-F238E27FC236}">
                <a16:creationId xmlns:a16="http://schemas.microsoft.com/office/drawing/2014/main" id="{6D7C346E-8C8F-90FF-9121-A70DD2E9539B}"/>
              </a:ext>
            </a:extLst>
          </p:cNvPr>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3300"/>
              <a:t>Initial Feature Engineering</a:t>
            </a:r>
            <a:endParaRPr sz="3300"/>
          </a:p>
        </p:txBody>
      </p:sp>
      <p:sp>
        <p:nvSpPr>
          <p:cNvPr id="10" name="Google Shape;2259;p66">
            <a:extLst>
              <a:ext uri="{FF2B5EF4-FFF2-40B4-BE49-F238E27FC236}">
                <a16:creationId xmlns:a16="http://schemas.microsoft.com/office/drawing/2014/main" id="{53886FFC-D947-8BF3-2B40-34F1EE51E9B1}"/>
              </a:ext>
            </a:extLst>
          </p:cNvPr>
          <p:cNvSpPr/>
          <p:nvPr/>
        </p:nvSpPr>
        <p:spPr>
          <a:xfrm>
            <a:off x="41775" y="2773705"/>
            <a:ext cx="619200" cy="618852"/>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0;p66">
            <a:extLst>
              <a:ext uri="{FF2B5EF4-FFF2-40B4-BE49-F238E27FC236}">
                <a16:creationId xmlns:a16="http://schemas.microsoft.com/office/drawing/2014/main" id="{A70F04CE-D814-C42E-C797-040B30B2F156}"/>
              </a:ext>
            </a:extLst>
          </p:cNvPr>
          <p:cNvSpPr/>
          <p:nvPr/>
        </p:nvSpPr>
        <p:spPr>
          <a:xfrm>
            <a:off x="8293050" y="716586"/>
            <a:ext cx="444600" cy="444600"/>
          </a:xfrm>
          <a:prstGeom prst="mathPlus">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4">
            <a:extLst>
              <a:ext uri="{FF2B5EF4-FFF2-40B4-BE49-F238E27FC236}">
                <a16:creationId xmlns:a16="http://schemas.microsoft.com/office/drawing/2014/main" id="{71E5CE12-2AE3-4E81-5BB3-3191C256FDFE}"/>
              </a:ext>
            </a:extLst>
          </p:cNvPr>
          <p:cNvGraphicFramePr>
            <a:graphicFrameLocks noGrp="1"/>
          </p:cNvGraphicFramePr>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
        <p:nvSpPr>
          <p:cNvPr id="3" name="Google Shape;641;p37">
            <a:extLst>
              <a:ext uri="{FF2B5EF4-FFF2-40B4-BE49-F238E27FC236}">
                <a16:creationId xmlns:a16="http://schemas.microsoft.com/office/drawing/2014/main" id="{C490FBEC-DE3E-FE13-4A58-BCEEF787729D}"/>
              </a:ext>
            </a:extLst>
          </p:cNvPr>
          <p:cNvSpPr txBox="1">
            <a:spLocks/>
          </p:cNvSpPr>
          <p:nvPr/>
        </p:nvSpPr>
        <p:spPr>
          <a:xfrm>
            <a:off x="527815" y="770094"/>
            <a:ext cx="3002194" cy="343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Amaranth"/>
              <a:buNone/>
              <a:defRPr sz="45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2pPr>
            <a:lvl3pPr marR="0" lvl="2"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3pPr>
            <a:lvl4pPr marR="0" lvl="3"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4pPr>
            <a:lvl5pPr marR="0" lvl="4"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5pPr>
            <a:lvl6pPr marR="0" lvl="5"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6pPr>
            <a:lvl7pPr marR="0" lvl="6"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7pPr>
            <a:lvl8pPr marR="0" lvl="7"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8pPr>
            <a:lvl9pPr marR="0" lvl="8" algn="ctr" rtl="0">
              <a:lnSpc>
                <a:spcPct val="100000"/>
              </a:lnSpc>
              <a:spcBef>
                <a:spcPts val="0"/>
              </a:spcBef>
              <a:spcAft>
                <a:spcPts val="0"/>
              </a:spcAft>
              <a:buClr>
                <a:schemeClr val="accent1"/>
              </a:buClr>
              <a:buSzPts val="3600"/>
              <a:buFont typeface="Amaranth"/>
              <a:buNone/>
              <a:defRPr sz="3600" b="1" i="0" u="none" strike="noStrike" cap="none">
                <a:solidFill>
                  <a:schemeClr val="accent1"/>
                </a:solidFill>
                <a:latin typeface="Amaranth"/>
                <a:ea typeface="Amaranth"/>
                <a:cs typeface="Amaranth"/>
                <a:sym typeface="Amaranth"/>
              </a:defRPr>
            </a:lvl9pPr>
          </a:lstStyle>
          <a:p>
            <a:r>
              <a:rPr lang="en-SG" sz="1200">
                <a:solidFill>
                  <a:schemeClr val="tx1"/>
                </a:solidFill>
                <a:latin typeface="Oxygen" panose="02000503000000000000" pitchFamily="2" charset="0"/>
              </a:rPr>
              <a:t>Initial Feature Engineering</a:t>
            </a:r>
          </a:p>
        </p:txBody>
      </p:sp>
      <p:sp>
        <p:nvSpPr>
          <p:cNvPr id="4" name="Rectangle 3">
            <a:extLst>
              <a:ext uri="{FF2B5EF4-FFF2-40B4-BE49-F238E27FC236}">
                <a16:creationId xmlns:a16="http://schemas.microsoft.com/office/drawing/2014/main" id="{058AB362-47DF-7AE8-16DD-CBB984D93BEA}"/>
              </a:ext>
            </a:extLst>
          </p:cNvPr>
          <p:cNvSpPr/>
          <p:nvPr/>
        </p:nvSpPr>
        <p:spPr>
          <a:xfrm>
            <a:off x="349092" y="1131312"/>
            <a:ext cx="4058069" cy="164239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91748E35-AEFF-F51F-CEC3-9DF4B90A617F}"/>
              </a:ext>
            </a:extLst>
          </p:cNvPr>
          <p:cNvSpPr/>
          <p:nvPr/>
        </p:nvSpPr>
        <p:spPr>
          <a:xfrm>
            <a:off x="349092" y="2902929"/>
            <a:ext cx="4058069" cy="172651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A008824-B963-2789-36AA-C431688507CF}"/>
              </a:ext>
            </a:extLst>
          </p:cNvPr>
          <p:cNvSpPr/>
          <p:nvPr/>
        </p:nvSpPr>
        <p:spPr>
          <a:xfrm>
            <a:off x="4627862" y="2902929"/>
            <a:ext cx="4058069" cy="172651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5CAC7BC1-1544-E1AA-7A2F-1191E759829B}"/>
              </a:ext>
            </a:extLst>
          </p:cNvPr>
          <p:cNvSpPr/>
          <p:nvPr/>
        </p:nvSpPr>
        <p:spPr>
          <a:xfrm>
            <a:off x="4618987" y="1118254"/>
            <a:ext cx="4058069" cy="164239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74A50F17-8B19-5BCE-14D0-AD92AEB4E673}"/>
              </a:ext>
            </a:extLst>
          </p:cNvPr>
          <p:cNvSpPr txBox="1"/>
          <p:nvPr/>
        </p:nvSpPr>
        <p:spPr>
          <a:xfrm>
            <a:off x="449354" y="1196476"/>
            <a:ext cx="3865521" cy="400110"/>
          </a:xfrm>
          <a:prstGeom prst="rect">
            <a:avLst/>
          </a:prstGeom>
          <a:noFill/>
        </p:spPr>
        <p:txBody>
          <a:bodyPr wrap="square" rtlCol="0">
            <a:spAutoFit/>
          </a:bodyPr>
          <a:lstStyle/>
          <a:p>
            <a:r>
              <a:rPr lang="en-SG" sz="1100" b="1">
                <a:latin typeface="Oxygen" panose="02000503000000000000" pitchFamily="2" charset="0"/>
              </a:rPr>
              <a:t>1) Date Time Series</a:t>
            </a:r>
          </a:p>
          <a:p>
            <a:r>
              <a:rPr lang="en-SG" sz="900">
                <a:latin typeface="Oxygen" panose="02000503000000000000" pitchFamily="2" charset="0"/>
              </a:rPr>
              <a:t>Experimented with converting to ‘day of week’, ‘time of day’.</a:t>
            </a:r>
          </a:p>
        </p:txBody>
      </p:sp>
      <p:sp>
        <p:nvSpPr>
          <p:cNvPr id="18" name="TextBox 17">
            <a:extLst>
              <a:ext uri="{FF2B5EF4-FFF2-40B4-BE49-F238E27FC236}">
                <a16:creationId xmlns:a16="http://schemas.microsoft.com/office/drawing/2014/main" id="{F1A94D88-25C9-BBD9-87F3-4A364AB3551A}"/>
              </a:ext>
            </a:extLst>
          </p:cNvPr>
          <p:cNvSpPr txBox="1"/>
          <p:nvPr/>
        </p:nvSpPr>
        <p:spPr>
          <a:xfrm>
            <a:off x="4736838" y="2953953"/>
            <a:ext cx="3830473" cy="630942"/>
          </a:xfrm>
          <a:prstGeom prst="rect">
            <a:avLst/>
          </a:prstGeom>
          <a:noFill/>
        </p:spPr>
        <p:txBody>
          <a:bodyPr wrap="square" rtlCol="0">
            <a:spAutoFit/>
          </a:bodyPr>
          <a:lstStyle/>
          <a:p>
            <a:r>
              <a:rPr lang="en-SG" sz="1100" b="1">
                <a:latin typeface="Oxygen" panose="02000503000000000000" pitchFamily="2" charset="0"/>
              </a:rPr>
              <a:t>4) Handling of </a:t>
            </a:r>
            <a:r>
              <a:rPr lang="en-SG" sz="1100" b="1" err="1">
                <a:latin typeface="Oxygen" panose="02000503000000000000" pitchFamily="2" charset="0"/>
              </a:rPr>
              <a:t>NaN</a:t>
            </a:r>
            <a:endParaRPr lang="en-SG" sz="1100" b="1">
              <a:latin typeface="Oxygen" panose="02000503000000000000" pitchFamily="2" charset="0"/>
            </a:endParaRPr>
          </a:p>
          <a:p>
            <a:r>
              <a:rPr lang="en-SG" sz="800">
                <a:latin typeface="Oxygen" panose="02000503000000000000" pitchFamily="2" charset="0"/>
              </a:rPr>
              <a:t>We created two datasets, one with imputed values and one which dropped the </a:t>
            </a:r>
            <a:r>
              <a:rPr lang="en-SG" sz="800" err="1">
                <a:latin typeface="Oxygen" panose="02000503000000000000" pitchFamily="2" charset="0"/>
              </a:rPr>
              <a:t>NaN</a:t>
            </a:r>
            <a:r>
              <a:rPr lang="en-SG" sz="800">
                <a:latin typeface="Oxygen" panose="02000503000000000000" pitchFamily="2" charset="0"/>
              </a:rPr>
              <a:t> values for experimentation. Imputation was done with either Median values of the feature or KNN</a:t>
            </a:r>
          </a:p>
        </p:txBody>
      </p:sp>
      <p:sp>
        <p:nvSpPr>
          <p:cNvPr id="20" name="TextBox 19">
            <a:extLst>
              <a:ext uri="{FF2B5EF4-FFF2-40B4-BE49-F238E27FC236}">
                <a16:creationId xmlns:a16="http://schemas.microsoft.com/office/drawing/2014/main" id="{D3D1D3C7-9049-1887-B10F-B428C996E23B}"/>
              </a:ext>
            </a:extLst>
          </p:cNvPr>
          <p:cNvSpPr txBox="1"/>
          <p:nvPr/>
        </p:nvSpPr>
        <p:spPr>
          <a:xfrm>
            <a:off x="458068" y="2975373"/>
            <a:ext cx="3217151" cy="400110"/>
          </a:xfrm>
          <a:prstGeom prst="rect">
            <a:avLst/>
          </a:prstGeom>
          <a:noFill/>
        </p:spPr>
        <p:txBody>
          <a:bodyPr wrap="square" rtlCol="0">
            <a:spAutoFit/>
          </a:bodyPr>
          <a:lstStyle/>
          <a:p>
            <a:r>
              <a:rPr lang="en-SG" sz="1100" b="1">
                <a:latin typeface="Oxygen" panose="02000503000000000000" pitchFamily="2" charset="0"/>
              </a:rPr>
              <a:t>3) One-Hot encoding for categorical Features</a:t>
            </a:r>
          </a:p>
          <a:p>
            <a:r>
              <a:rPr lang="en-SG" sz="900">
                <a:latin typeface="Oxygen" panose="02000503000000000000" pitchFamily="2" charset="0"/>
              </a:rPr>
              <a:t>Many ML Models only work with Numerical values </a:t>
            </a:r>
          </a:p>
        </p:txBody>
      </p:sp>
      <p:sp>
        <p:nvSpPr>
          <p:cNvPr id="21" name="TextBox 20">
            <a:extLst>
              <a:ext uri="{FF2B5EF4-FFF2-40B4-BE49-F238E27FC236}">
                <a16:creationId xmlns:a16="http://schemas.microsoft.com/office/drawing/2014/main" id="{AACE7141-BE88-A463-8900-4DBE7351DD69}"/>
              </a:ext>
            </a:extLst>
          </p:cNvPr>
          <p:cNvSpPr txBox="1"/>
          <p:nvPr/>
        </p:nvSpPr>
        <p:spPr>
          <a:xfrm>
            <a:off x="4727964" y="1190698"/>
            <a:ext cx="3839348" cy="538609"/>
          </a:xfrm>
          <a:prstGeom prst="rect">
            <a:avLst/>
          </a:prstGeom>
          <a:noFill/>
        </p:spPr>
        <p:txBody>
          <a:bodyPr wrap="square" rtlCol="0">
            <a:spAutoFit/>
          </a:bodyPr>
          <a:lstStyle/>
          <a:p>
            <a:r>
              <a:rPr lang="en-SG" sz="1100" b="1">
                <a:latin typeface="Oxygen" panose="02000503000000000000" pitchFamily="2" charset="0"/>
              </a:rPr>
              <a:t>2) Binning (based on NIH (US) age bins)</a:t>
            </a:r>
          </a:p>
          <a:p>
            <a:r>
              <a:rPr lang="en-SG" sz="900">
                <a:latin typeface="Oxygen" panose="02000503000000000000" pitchFamily="2" charset="0"/>
              </a:rPr>
              <a:t>For category reduction. Note that respective tasks also experimented with other age bins</a:t>
            </a:r>
          </a:p>
        </p:txBody>
      </p:sp>
      <p:sp>
        <p:nvSpPr>
          <p:cNvPr id="22" name="TextBox 21">
            <a:extLst>
              <a:ext uri="{FF2B5EF4-FFF2-40B4-BE49-F238E27FC236}">
                <a16:creationId xmlns:a16="http://schemas.microsoft.com/office/drawing/2014/main" id="{872D5ED2-D3F6-3B22-2A95-BDA2E50F9539}"/>
              </a:ext>
            </a:extLst>
          </p:cNvPr>
          <p:cNvSpPr txBox="1"/>
          <p:nvPr/>
        </p:nvSpPr>
        <p:spPr>
          <a:xfrm flipH="1">
            <a:off x="336084" y="1829678"/>
            <a:ext cx="1471503" cy="646331"/>
          </a:xfrm>
          <a:prstGeom prst="rect">
            <a:avLst/>
          </a:prstGeom>
          <a:noFill/>
        </p:spPr>
        <p:txBody>
          <a:bodyPr wrap="square" rtlCol="0">
            <a:spAutoFit/>
          </a:bodyPr>
          <a:lstStyle/>
          <a:p>
            <a:pPr algn="ctr"/>
            <a:r>
              <a:rPr lang="en-SG" sz="900" b="1" err="1">
                <a:latin typeface="Trebuchet MS" panose="020B0603020202020204" pitchFamily="34" charset="0"/>
              </a:rPr>
              <a:t>Intime_ed</a:t>
            </a:r>
            <a:endParaRPr lang="en-SG" sz="900" b="1">
              <a:latin typeface="Trebuchet MS" panose="020B0603020202020204" pitchFamily="34" charset="0"/>
            </a:endParaRPr>
          </a:p>
          <a:p>
            <a:pPr algn="ctr"/>
            <a:endParaRPr lang="en-SG" sz="900">
              <a:latin typeface="Trebuchet MS" panose="020B0603020202020204" pitchFamily="34" charset="0"/>
            </a:endParaRPr>
          </a:p>
          <a:p>
            <a:pPr algn="ctr"/>
            <a:r>
              <a:rPr lang="en-SG" sz="900">
                <a:latin typeface="Trebuchet MS" panose="020B0603020202020204" pitchFamily="34" charset="0"/>
              </a:rPr>
              <a:t>23/5/2171  7:18:00 pm</a:t>
            </a:r>
          </a:p>
          <a:p>
            <a:pPr algn="ctr"/>
            <a:r>
              <a:rPr lang="en-SG" sz="900">
                <a:latin typeface="Trebuchet MS" panose="020B0603020202020204" pitchFamily="34" charset="0"/>
              </a:rPr>
              <a:t>24/5/2171  11:59:00 am</a:t>
            </a:r>
          </a:p>
        </p:txBody>
      </p:sp>
      <p:sp>
        <p:nvSpPr>
          <p:cNvPr id="23" name="TextBox 22">
            <a:extLst>
              <a:ext uri="{FF2B5EF4-FFF2-40B4-BE49-F238E27FC236}">
                <a16:creationId xmlns:a16="http://schemas.microsoft.com/office/drawing/2014/main" id="{D771F546-0882-D84E-559B-4A584E8F7AF5}"/>
              </a:ext>
            </a:extLst>
          </p:cNvPr>
          <p:cNvSpPr txBox="1"/>
          <p:nvPr/>
        </p:nvSpPr>
        <p:spPr>
          <a:xfrm flipH="1">
            <a:off x="2379660" y="1823026"/>
            <a:ext cx="1886256" cy="646331"/>
          </a:xfrm>
          <a:prstGeom prst="rect">
            <a:avLst/>
          </a:prstGeom>
          <a:noFill/>
        </p:spPr>
        <p:txBody>
          <a:bodyPr wrap="square" rtlCol="0">
            <a:spAutoFit/>
          </a:bodyPr>
          <a:lstStyle/>
          <a:p>
            <a:pPr algn="ctr"/>
            <a:r>
              <a:rPr lang="en-SG" sz="900" b="1">
                <a:latin typeface="Trebuchet MS" panose="020B0603020202020204" pitchFamily="34" charset="0"/>
              </a:rPr>
              <a:t>Day of week	Time of day</a:t>
            </a:r>
          </a:p>
          <a:p>
            <a:pPr algn="ctr"/>
            <a:endParaRPr lang="en-SG" sz="900">
              <a:latin typeface="Trebuchet MS" panose="020B0603020202020204" pitchFamily="34" charset="0"/>
            </a:endParaRPr>
          </a:p>
          <a:p>
            <a:pPr algn="ctr"/>
            <a:r>
              <a:rPr lang="en-SG" sz="900">
                <a:latin typeface="Trebuchet MS" panose="020B0603020202020204" pitchFamily="34" charset="0"/>
              </a:rPr>
              <a:t>       2	1918 (24hrs)</a:t>
            </a:r>
          </a:p>
          <a:p>
            <a:pPr algn="ctr"/>
            <a:r>
              <a:rPr lang="en-SG" sz="900">
                <a:latin typeface="Trebuchet MS" panose="020B0603020202020204" pitchFamily="34" charset="0"/>
              </a:rPr>
              <a:t>       3	1159 (24hrs)</a:t>
            </a:r>
          </a:p>
        </p:txBody>
      </p:sp>
      <p:cxnSp>
        <p:nvCxnSpPr>
          <p:cNvPr id="24" name="Straight Arrow Connector 23">
            <a:extLst>
              <a:ext uri="{FF2B5EF4-FFF2-40B4-BE49-F238E27FC236}">
                <a16:creationId xmlns:a16="http://schemas.microsoft.com/office/drawing/2014/main" id="{06A87ADC-4868-76BF-36EF-884D312FB2AB}"/>
              </a:ext>
            </a:extLst>
          </p:cNvPr>
          <p:cNvCxnSpPr>
            <a:cxnSpLocks/>
          </p:cNvCxnSpPr>
          <p:nvPr/>
        </p:nvCxnSpPr>
        <p:spPr>
          <a:xfrm>
            <a:off x="1794888" y="2213145"/>
            <a:ext cx="582929"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C17FE50A-E8FA-47AC-0D01-F9148B3058F6}"/>
              </a:ext>
            </a:extLst>
          </p:cNvPr>
          <p:cNvSpPr txBox="1"/>
          <p:nvPr/>
        </p:nvSpPr>
        <p:spPr>
          <a:xfrm flipH="1">
            <a:off x="307042" y="3461206"/>
            <a:ext cx="1147385" cy="784830"/>
          </a:xfrm>
          <a:prstGeom prst="rect">
            <a:avLst/>
          </a:prstGeom>
          <a:noFill/>
        </p:spPr>
        <p:txBody>
          <a:bodyPr wrap="square" rtlCol="0">
            <a:spAutoFit/>
          </a:bodyPr>
          <a:lstStyle/>
          <a:p>
            <a:pPr algn="ctr"/>
            <a:r>
              <a:rPr lang="en-SG" sz="900" b="1">
                <a:latin typeface="Trebuchet MS" panose="020B0603020202020204" pitchFamily="34" charset="0"/>
              </a:rPr>
              <a:t>insurance</a:t>
            </a:r>
          </a:p>
          <a:p>
            <a:pPr algn="ctr"/>
            <a:endParaRPr lang="en-SG" sz="900">
              <a:latin typeface="Trebuchet MS" panose="020B0603020202020204" pitchFamily="34" charset="0"/>
            </a:endParaRPr>
          </a:p>
          <a:p>
            <a:pPr algn="ctr"/>
            <a:r>
              <a:rPr lang="en-SG" sz="900">
                <a:latin typeface="Trebuchet MS" panose="020B0603020202020204" pitchFamily="34" charset="0"/>
              </a:rPr>
              <a:t>Medicaid</a:t>
            </a:r>
          </a:p>
          <a:p>
            <a:pPr algn="ctr"/>
            <a:r>
              <a:rPr lang="en-SG" sz="900">
                <a:latin typeface="Trebuchet MS" panose="020B0603020202020204" pitchFamily="34" charset="0"/>
              </a:rPr>
              <a:t>Medicare</a:t>
            </a:r>
          </a:p>
          <a:p>
            <a:pPr algn="ctr"/>
            <a:r>
              <a:rPr lang="en-SG" sz="900">
                <a:latin typeface="Trebuchet MS" panose="020B0603020202020204" pitchFamily="34" charset="0"/>
              </a:rPr>
              <a:t>Others</a:t>
            </a:r>
          </a:p>
        </p:txBody>
      </p:sp>
      <p:sp>
        <p:nvSpPr>
          <p:cNvPr id="26" name="TextBox 25">
            <a:extLst>
              <a:ext uri="{FF2B5EF4-FFF2-40B4-BE49-F238E27FC236}">
                <a16:creationId xmlns:a16="http://schemas.microsoft.com/office/drawing/2014/main" id="{40785A5F-F0E7-5B0C-139B-1C714A733AEF}"/>
              </a:ext>
            </a:extLst>
          </p:cNvPr>
          <p:cNvSpPr txBox="1"/>
          <p:nvPr/>
        </p:nvSpPr>
        <p:spPr>
          <a:xfrm flipH="1">
            <a:off x="1738397" y="3440647"/>
            <a:ext cx="2448198" cy="784830"/>
          </a:xfrm>
          <a:prstGeom prst="rect">
            <a:avLst/>
          </a:prstGeom>
          <a:noFill/>
        </p:spPr>
        <p:txBody>
          <a:bodyPr wrap="square" rtlCol="0">
            <a:spAutoFit/>
          </a:bodyPr>
          <a:lstStyle/>
          <a:p>
            <a:pPr algn="ctr"/>
            <a:r>
              <a:rPr lang="en-SG" sz="900" b="1">
                <a:latin typeface="Trebuchet MS" panose="020B0603020202020204" pitchFamily="34" charset="0"/>
              </a:rPr>
              <a:t>Medicaid	Medicare	Others</a:t>
            </a:r>
          </a:p>
          <a:p>
            <a:pPr algn="ctr"/>
            <a:endParaRPr lang="en-SG" sz="900">
              <a:latin typeface="Trebuchet MS" panose="020B0603020202020204" pitchFamily="34" charset="0"/>
            </a:endParaRPr>
          </a:p>
          <a:p>
            <a:pPr algn="ctr"/>
            <a:r>
              <a:rPr lang="en-SG" sz="900">
                <a:latin typeface="Trebuchet MS" panose="020B0603020202020204" pitchFamily="34" charset="0"/>
              </a:rPr>
              <a:t>1	0	0</a:t>
            </a:r>
          </a:p>
          <a:p>
            <a:pPr algn="ctr"/>
            <a:r>
              <a:rPr lang="en-SG" sz="900">
                <a:latin typeface="Trebuchet MS" panose="020B0603020202020204" pitchFamily="34" charset="0"/>
              </a:rPr>
              <a:t>0	1	0</a:t>
            </a:r>
          </a:p>
          <a:p>
            <a:pPr algn="ctr"/>
            <a:r>
              <a:rPr lang="en-SG" sz="900">
                <a:latin typeface="Trebuchet MS" panose="020B0603020202020204" pitchFamily="34" charset="0"/>
              </a:rPr>
              <a:t>0	0	1</a:t>
            </a:r>
          </a:p>
        </p:txBody>
      </p:sp>
      <p:sp>
        <p:nvSpPr>
          <p:cNvPr id="28" name="TextBox 27">
            <a:extLst>
              <a:ext uri="{FF2B5EF4-FFF2-40B4-BE49-F238E27FC236}">
                <a16:creationId xmlns:a16="http://schemas.microsoft.com/office/drawing/2014/main" id="{033815CE-FD68-2327-3BA6-A98814570F74}"/>
              </a:ext>
            </a:extLst>
          </p:cNvPr>
          <p:cNvSpPr txBox="1"/>
          <p:nvPr/>
        </p:nvSpPr>
        <p:spPr>
          <a:xfrm flipH="1">
            <a:off x="5167809" y="1702052"/>
            <a:ext cx="1147385" cy="1061829"/>
          </a:xfrm>
          <a:prstGeom prst="rect">
            <a:avLst/>
          </a:prstGeom>
          <a:noFill/>
        </p:spPr>
        <p:txBody>
          <a:bodyPr wrap="square" rtlCol="0">
            <a:spAutoFit/>
          </a:bodyPr>
          <a:lstStyle/>
          <a:p>
            <a:pPr algn="ctr"/>
            <a:r>
              <a:rPr lang="en-SG" sz="900" b="1">
                <a:latin typeface="Trebuchet MS" panose="020B0603020202020204" pitchFamily="34" charset="0"/>
              </a:rPr>
              <a:t>Age</a:t>
            </a:r>
          </a:p>
          <a:p>
            <a:pPr algn="ctr"/>
            <a:r>
              <a:rPr lang="en-SG" sz="900">
                <a:latin typeface="Trebuchet MS" panose="020B0603020202020204" pitchFamily="34" charset="0"/>
              </a:rPr>
              <a:t>25</a:t>
            </a:r>
          </a:p>
          <a:p>
            <a:pPr algn="ctr"/>
            <a:r>
              <a:rPr lang="en-SG" sz="900">
                <a:latin typeface="Trebuchet MS" panose="020B0603020202020204" pitchFamily="34" charset="0"/>
              </a:rPr>
              <a:t>35</a:t>
            </a:r>
          </a:p>
          <a:p>
            <a:pPr algn="ctr"/>
            <a:r>
              <a:rPr lang="en-SG" sz="900">
                <a:latin typeface="Trebuchet MS" panose="020B0603020202020204" pitchFamily="34" charset="0"/>
              </a:rPr>
              <a:t>30</a:t>
            </a:r>
          </a:p>
          <a:p>
            <a:pPr algn="ctr"/>
            <a:r>
              <a:rPr lang="en-SG" sz="900">
                <a:latin typeface="Trebuchet MS" panose="020B0603020202020204" pitchFamily="34" charset="0"/>
              </a:rPr>
              <a:t>76</a:t>
            </a:r>
          </a:p>
          <a:p>
            <a:pPr algn="ctr"/>
            <a:r>
              <a:rPr lang="en-SG" sz="900">
                <a:latin typeface="Trebuchet MS" panose="020B0603020202020204" pitchFamily="34" charset="0"/>
              </a:rPr>
              <a:t>64</a:t>
            </a:r>
          </a:p>
          <a:p>
            <a:pPr algn="ctr"/>
            <a:r>
              <a:rPr lang="en-SG" sz="900">
                <a:latin typeface="Trebuchet MS" panose="020B0603020202020204" pitchFamily="34" charset="0"/>
              </a:rPr>
              <a:t>…</a:t>
            </a:r>
          </a:p>
        </p:txBody>
      </p:sp>
      <p:sp>
        <p:nvSpPr>
          <p:cNvPr id="30" name="TextBox 29">
            <a:extLst>
              <a:ext uri="{FF2B5EF4-FFF2-40B4-BE49-F238E27FC236}">
                <a16:creationId xmlns:a16="http://schemas.microsoft.com/office/drawing/2014/main" id="{49CC1A19-6F50-BDA0-6488-76B1142D11A4}"/>
              </a:ext>
            </a:extLst>
          </p:cNvPr>
          <p:cNvSpPr txBox="1"/>
          <p:nvPr/>
        </p:nvSpPr>
        <p:spPr>
          <a:xfrm flipH="1">
            <a:off x="6586421" y="1702052"/>
            <a:ext cx="1237702" cy="1061829"/>
          </a:xfrm>
          <a:prstGeom prst="rect">
            <a:avLst/>
          </a:prstGeom>
          <a:noFill/>
        </p:spPr>
        <p:txBody>
          <a:bodyPr wrap="square" rtlCol="0">
            <a:spAutoFit/>
          </a:bodyPr>
          <a:lstStyle/>
          <a:p>
            <a:pPr algn="ctr"/>
            <a:r>
              <a:rPr lang="en-SG" sz="900" b="1">
                <a:latin typeface="Trebuchet MS" panose="020B0603020202020204" pitchFamily="34" charset="0"/>
              </a:rPr>
              <a:t>Age</a:t>
            </a:r>
          </a:p>
          <a:p>
            <a:pPr algn="ctr"/>
            <a:r>
              <a:rPr lang="en-SG" sz="900">
                <a:latin typeface="Trebuchet MS" panose="020B0603020202020204" pitchFamily="34" charset="0"/>
              </a:rPr>
              <a:t>Young adults</a:t>
            </a:r>
          </a:p>
          <a:p>
            <a:pPr algn="ctr"/>
            <a:r>
              <a:rPr lang="en-SG" sz="900">
                <a:latin typeface="Trebuchet MS" panose="020B0603020202020204" pitchFamily="34" charset="0"/>
              </a:rPr>
              <a:t>Middle-Aged Adults</a:t>
            </a:r>
          </a:p>
          <a:p>
            <a:pPr algn="ctr"/>
            <a:r>
              <a:rPr lang="en-SG" sz="900">
                <a:latin typeface="Trebuchet MS" panose="020B0603020202020204" pitchFamily="34" charset="0"/>
              </a:rPr>
              <a:t>Young adults</a:t>
            </a:r>
          </a:p>
          <a:p>
            <a:pPr algn="ctr"/>
            <a:r>
              <a:rPr lang="en-SG" sz="900">
                <a:latin typeface="Trebuchet MS" panose="020B0603020202020204" pitchFamily="34" charset="0"/>
              </a:rPr>
              <a:t>Elderly</a:t>
            </a:r>
          </a:p>
          <a:p>
            <a:pPr algn="ctr"/>
            <a:r>
              <a:rPr lang="en-SG" sz="900">
                <a:latin typeface="Trebuchet MS" panose="020B0603020202020204" pitchFamily="34" charset="0"/>
              </a:rPr>
              <a:t>Older Adults</a:t>
            </a:r>
          </a:p>
          <a:p>
            <a:pPr algn="ctr"/>
            <a:r>
              <a:rPr lang="en-SG" sz="900">
                <a:latin typeface="Trebuchet MS" panose="020B0603020202020204" pitchFamily="34" charset="0"/>
              </a:rPr>
              <a:t>…</a:t>
            </a:r>
          </a:p>
        </p:txBody>
      </p:sp>
      <p:cxnSp>
        <p:nvCxnSpPr>
          <p:cNvPr id="31" name="Straight Arrow Connector 30">
            <a:extLst>
              <a:ext uri="{FF2B5EF4-FFF2-40B4-BE49-F238E27FC236}">
                <a16:creationId xmlns:a16="http://schemas.microsoft.com/office/drawing/2014/main" id="{B6136C0C-11CA-4EB0-2891-485F7080669A}"/>
              </a:ext>
            </a:extLst>
          </p:cNvPr>
          <p:cNvCxnSpPr>
            <a:cxnSpLocks/>
          </p:cNvCxnSpPr>
          <p:nvPr/>
        </p:nvCxnSpPr>
        <p:spPr>
          <a:xfrm>
            <a:off x="6034908" y="2179041"/>
            <a:ext cx="582929"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33" name="TextBox 32">
            <a:extLst>
              <a:ext uri="{FF2B5EF4-FFF2-40B4-BE49-F238E27FC236}">
                <a16:creationId xmlns:a16="http://schemas.microsoft.com/office/drawing/2014/main" id="{27B024B6-DE6A-DAF9-768C-4E0A697A3D55}"/>
              </a:ext>
            </a:extLst>
          </p:cNvPr>
          <p:cNvSpPr txBox="1"/>
          <p:nvPr/>
        </p:nvSpPr>
        <p:spPr>
          <a:xfrm flipH="1">
            <a:off x="4691131" y="3559832"/>
            <a:ext cx="2046190" cy="784830"/>
          </a:xfrm>
          <a:prstGeom prst="rect">
            <a:avLst/>
          </a:prstGeom>
          <a:noFill/>
        </p:spPr>
        <p:txBody>
          <a:bodyPr wrap="square" rtlCol="0">
            <a:spAutoFit/>
          </a:bodyPr>
          <a:lstStyle/>
          <a:p>
            <a:pPr algn="ctr"/>
            <a:r>
              <a:rPr lang="en-SG" sz="900" b="1">
                <a:latin typeface="Trebuchet MS" panose="020B0603020202020204" pitchFamily="34" charset="0"/>
              </a:rPr>
              <a:t>Age    Insurance    (Vitals)    </a:t>
            </a:r>
          </a:p>
          <a:p>
            <a:pPr algn="ctr"/>
            <a:endParaRPr lang="en-SG" sz="900">
              <a:latin typeface="Trebuchet MS" panose="020B0603020202020204" pitchFamily="34" charset="0"/>
            </a:endParaRPr>
          </a:p>
          <a:p>
            <a:pPr algn="ctr"/>
            <a:r>
              <a:rPr lang="en-SG" sz="900">
                <a:latin typeface="Trebuchet MS" panose="020B0603020202020204" pitchFamily="34" charset="0"/>
              </a:rPr>
              <a:t>24          </a:t>
            </a:r>
            <a:r>
              <a:rPr lang="en-SG" sz="900" err="1">
                <a:latin typeface="Trebuchet MS" panose="020B0603020202020204" pitchFamily="34" charset="0"/>
              </a:rPr>
              <a:t>NaN</a:t>
            </a:r>
            <a:r>
              <a:rPr lang="en-SG" sz="900">
                <a:latin typeface="Trebuchet MS" panose="020B0603020202020204" pitchFamily="34" charset="0"/>
              </a:rPr>
              <a:t>          123</a:t>
            </a:r>
          </a:p>
          <a:p>
            <a:pPr algn="ctr"/>
            <a:r>
              <a:rPr lang="en-SG" sz="900" err="1">
                <a:latin typeface="Trebuchet MS" panose="020B0603020202020204" pitchFamily="34" charset="0"/>
              </a:rPr>
              <a:t>NaN</a:t>
            </a:r>
            <a:r>
              <a:rPr lang="en-SG" sz="900">
                <a:latin typeface="Trebuchet MS" panose="020B0603020202020204" pitchFamily="34" charset="0"/>
              </a:rPr>
              <a:t>      </a:t>
            </a:r>
            <a:r>
              <a:rPr lang="en-SG" sz="900" err="1">
                <a:latin typeface="Trebuchet MS" panose="020B0603020202020204" pitchFamily="34" charset="0"/>
              </a:rPr>
              <a:t>Medicade</a:t>
            </a:r>
            <a:r>
              <a:rPr lang="en-SG" sz="900">
                <a:latin typeface="Trebuchet MS" panose="020B0603020202020204" pitchFamily="34" charset="0"/>
              </a:rPr>
              <a:t>     234</a:t>
            </a:r>
          </a:p>
          <a:p>
            <a:pPr algn="ctr"/>
            <a:r>
              <a:rPr lang="en-SG" sz="900">
                <a:latin typeface="Trebuchet MS" panose="020B0603020202020204" pitchFamily="34" charset="0"/>
              </a:rPr>
              <a:t> 75       Medicare      </a:t>
            </a:r>
            <a:r>
              <a:rPr lang="en-SG" sz="900" err="1">
                <a:latin typeface="Trebuchet MS" panose="020B0603020202020204" pitchFamily="34" charset="0"/>
              </a:rPr>
              <a:t>NaN</a:t>
            </a:r>
            <a:r>
              <a:rPr lang="en-SG" sz="900">
                <a:latin typeface="Trebuchet MS" panose="020B0603020202020204" pitchFamily="34" charset="0"/>
              </a:rPr>
              <a:t>   </a:t>
            </a:r>
          </a:p>
        </p:txBody>
      </p:sp>
      <p:cxnSp>
        <p:nvCxnSpPr>
          <p:cNvPr id="36" name="Straight Arrow Connector 35">
            <a:extLst>
              <a:ext uri="{FF2B5EF4-FFF2-40B4-BE49-F238E27FC236}">
                <a16:creationId xmlns:a16="http://schemas.microsoft.com/office/drawing/2014/main" id="{69213CD8-0F7C-CFAC-487D-0D5FE9E48726}"/>
              </a:ext>
            </a:extLst>
          </p:cNvPr>
          <p:cNvCxnSpPr>
            <a:cxnSpLocks/>
          </p:cNvCxnSpPr>
          <p:nvPr/>
        </p:nvCxnSpPr>
        <p:spPr>
          <a:xfrm flipV="1">
            <a:off x="6574339" y="3641360"/>
            <a:ext cx="637316" cy="20378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4" name="Rectangle 13">
            <a:extLst>
              <a:ext uri="{FF2B5EF4-FFF2-40B4-BE49-F238E27FC236}">
                <a16:creationId xmlns:a16="http://schemas.microsoft.com/office/drawing/2014/main" id="{2D9AC6EF-7E79-58CF-3BA4-DB527C7ECB30}"/>
              </a:ext>
            </a:extLst>
          </p:cNvPr>
          <p:cNvSpPr/>
          <p:nvPr/>
        </p:nvSpPr>
        <p:spPr>
          <a:xfrm>
            <a:off x="349092" y="4721709"/>
            <a:ext cx="8336839" cy="27571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SG" sz="1100"/>
              <a:t>Further Feature Engineering and Feature selection were carried out subsequently in the respective tasks</a:t>
            </a:r>
          </a:p>
        </p:txBody>
      </p:sp>
      <p:cxnSp>
        <p:nvCxnSpPr>
          <p:cNvPr id="15" name="Straight Arrow Connector 14">
            <a:extLst>
              <a:ext uri="{FF2B5EF4-FFF2-40B4-BE49-F238E27FC236}">
                <a16:creationId xmlns:a16="http://schemas.microsoft.com/office/drawing/2014/main" id="{B441BE3B-A692-5CC8-6566-30E6145AC7A9}"/>
              </a:ext>
            </a:extLst>
          </p:cNvPr>
          <p:cNvCxnSpPr>
            <a:cxnSpLocks/>
          </p:cNvCxnSpPr>
          <p:nvPr/>
        </p:nvCxnSpPr>
        <p:spPr>
          <a:xfrm>
            <a:off x="1256564" y="3901803"/>
            <a:ext cx="439225"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3D5ABB2C-29C0-388A-936B-129D9F15BF98}"/>
              </a:ext>
            </a:extLst>
          </p:cNvPr>
          <p:cNvCxnSpPr>
            <a:cxnSpLocks/>
          </p:cNvCxnSpPr>
          <p:nvPr/>
        </p:nvCxnSpPr>
        <p:spPr>
          <a:xfrm>
            <a:off x="6592479" y="4120999"/>
            <a:ext cx="619176" cy="0"/>
          </a:xfrm>
          <a:prstGeom prst="straightConnector1">
            <a:avLst/>
          </a:prstGeom>
          <a:ln w="22225">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29" name="TextBox 28">
            <a:extLst>
              <a:ext uri="{FF2B5EF4-FFF2-40B4-BE49-F238E27FC236}">
                <a16:creationId xmlns:a16="http://schemas.microsoft.com/office/drawing/2014/main" id="{1C39AD5D-6B8C-AA11-42FE-0D8ED33B48D1}"/>
              </a:ext>
            </a:extLst>
          </p:cNvPr>
          <p:cNvSpPr txBox="1"/>
          <p:nvPr/>
        </p:nvSpPr>
        <p:spPr>
          <a:xfrm flipH="1">
            <a:off x="7205272" y="3450186"/>
            <a:ext cx="1098926" cy="338554"/>
          </a:xfrm>
          <a:prstGeom prst="rect">
            <a:avLst/>
          </a:prstGeom>
          <a:noFill/>
        </p:spPr>
        <p:txBody>
          <a:bodyPr wrap="square" rtlCol="0">
            <a:spAutoFit/>
          </a:bodyPr>
          <a:lstStyle/>
          <a:p>
            <a:pPr algn="ctr"/>
            <a:r>
              <a:rPr lang="en-SG" sz="800" b="1">
                <a:latin typeface="Trebuchet MS" panose="020B0603020202020204" pitchFamily="34" charset="0"/>
              </a:rPr>
              <a:t>train_drop.csv</a:t>
            </a:r>
          </a:p>
          <a:p>
            <a:pPr algn="ctr"/>
            <a:r>
              <a:rPr lang="en-SG" sz="800" b="1">
                <a:latin typeface="Trebuchet MS" panose="020B0603020202020204" pitchFamily="34" charset="0"/>
              </a:rPr>
              <a:t>test_drop.csv</a:t>
            </a:r>
            <a:endParaRPr lang="en-SG" sz="800">
              <a:latin typeface="Trebuchet MS" panose="020B0603020202020204" pitchFamily="34" charset="0"/>
            </a:endParaRPr>
          </a:p>
        </p:txBody>
      </p:sp>
      <p:sp>
        <p:nvSpPr>
          <p:cNvPr id="32" name="TextBox 31">
            <a:extLst>
              <a:ext uri="{FF2B5EF4-FFF2-40B4-BE49-F238E27FC236}">
                <a16:creationId xmlns:a16="http://schemas.microsoft.com/office/drawing/2014/main" id="{218F0D4B-CC5E-1848-F78E-2D49CD130765}"/>
              </a:ext>
            </a:extLst>
          </p:cNvPr>
          <p:cNvSpPr txBox="1"/>
          <p:nvPr/>
        </p:nvSpPr>
        <p:spPr>
          <a:xfrm flipH="1">
            <a:off x="7226875" y="3907482"/>
            <a:ext cx="1098926" cy="338554"/>
          </a:xfrm>
          <a:prstGeom prst="rect">
            <a:avLst/>
          </a:prstGeom>
          <a:noFill/>
        </p:spPr>
        <p:txBody>
          <a:bodyPr wrap="square" rtlCol="0">
            <a:spAutoFit/>
          </a:bodyPr>
          <a:lstStyle/>
          <a:p>
            <a:pPr algn="ctr"/>
            <a:r>
              <a:rPr lang="en-SG" sz="800" b="1">
                <a:latin typeface="Trebuchet MS" panose="020B0603020202020204" pitchFamily="34" charset="0"/>
              </a:rPr>
              <a:t>train_impute.csv</a:t>
            </a:r>
          </a:p>
          <a:p>
            <a:pPr algn="ctr"/>
            <a:r>
              <a:rPr lang="en-SG" sz="800" b="1">
                <a:latin typeface="Trebuchet MS" panose="020B0603020202020204" pitchFamily="34" charset="0"/>
              </a:rPr>
              <a:t>test_impute.csv</a:t>
            </a:r>
            <a:endParaRPr lang="en-SG" sz="800">
              <a:latin typeface="Trebuchet MS" panose="020B0603020202020204" pitchFamily="34" charset="0"/>
            </a:endParaRPr>
          </a:p>
        </p:txBody>
      </p:sp>
      <p:sp>
        <p:nvSpPr>
          <p:cNvPr id="39" name="TextBox 38">
            <a:extLst>
              <a:ext uri="{FF2B5EF4-FFF2-40B4-BE49-F238E27FC236}">
                <a16:creationId xmlns:a16="http://schemas.microsoft.com/office/drawing/2014/main" id="{CED31D02-D159-4136-488A-74D31858BE74}"/>
              </a:ext>
            </a:extLst>
          </p:cNvPr>
          <p:cNvSpPr txBox="1"/>
          <p:nvPr/>
        </p:nvSpPr>
        <p:spPr>
          <a:xfrm>
            <a:off x="7241769" y="4167780"/>
            <a:ext cx="1489908" cy="461665"/>
          </a:xfrm>
          <a:prstGeom prst="rect">
            <a:avLst/>
          </a:prstGeom>
          <a:noFill/>
        </p:spPr>
        <p:txBody>
          <a:bodyPr wrap="square" rtlCol="0">
            <a:spAutoFit/>
          </a:bodyPr>
          <a:lstStyle/>
          <a:p>
            <a:r>
              <a:rPr lang="en-SG" sz="800"/>
              <a:t>Imputation was done after splitting into train test to </a:t>
            </a:r>
            <a:r>
              <a:rPr lang="en-SG" sz="800" b="1"/>
              <a:t>prevent data leakage</a:t>
            </a:r>
          </a:p>
        </p:txBody>
      </p:sp>
    </p:spTree>
    <p:extLst>
      <p:ext uri="{BB962C8B-B14F-4D97-AF65-F5344CB8AC3E}">
        <p14:creationId xmlns:p14="http://schemas.microsoft.com/office/powerpoint/2010/main" val="210037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30" name="Google Shape;641;p37">
            <a:extLst>
              <a:ext uri="{FF2B5EF4-FFF2-40B4-BE49-F238E27FC236}">
                <a16:creationId xmlns:a16="http://schemas.microsoft.com/office/drawing/2014/main" id="{49422B94-B821-FFC8-94AA-D242D552CF92}"/>
              </a:ext>
            </a:extLst>
          </p:cNvPr>
          <p:cNvSpPr txBox="1">
            <a:spLocks/>
          </p:cNvSpPr>
          <p:nvPr/>
        </p:nvSpPr>
        <p:spPr>
          <a:xfrm>
            <a:off x="512691" y="2171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1pPr>
            <a:lvl2pPr marR="0" lvl="1"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2pPr>
            <a:lvl3pPr marR="0" lvl="2"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3pPr>
            <a:lvl4pPr marR="0" lvl="3"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4pPr>
            <a:lvl5pPr marR="0" lvl="4"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5pPr>
            <a:lvl6pPr marR="0" lvl="5"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6pPr>
            <a:lvl7pPr marR="0" lvl="6"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7pPr>
            <a:lvl8pPr marR="0" lvl="7"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8pPr>
            <a:lvl9pPr marR="0" lvl="8" algn="l" rtl="0">
              <a:lnSpc>
                <a:spcPct val="100000"/>
              </a:lnSpc>
              <a:spcBef>
                <a:spcPts val="0"/>
              </a:spcBef>
              <a:spcAft>
                <a:spcPts val="0"/>
              </a:spcAft>
              <a:buClr>
                <a:schemeClr val="accent1"/>
              </a:buClr>
              <a:buSzPts val="3300"/>
              <a:buFont typeface="Amaranth"/>
              <a:buNone/>
              <a:defRPr sz="3300" b="1" i="0" u="none" strike="noStrike" cap="none">
                <a:solidFill>
                  <a:schemeClr val="accent1"/>
                </a:solidFill>
                <a:latin typeface="Amaranth"/>
                <a:ea typeface="Amaranth"/>
                <a:cs typeface="Amaranth"/>
                <a:sym typeface="Amaranth"/>
              </a:defRPr>
            </a:lvl9pPr>
          </a:lstStyle>
          <a:p>
            <a:r>
              <a:rPr lang="en-US"/>
              <a:t>[Task 1] Hospital Admission Prediction</a:t>
            </a:r>
          </a:p>
        </p:txBody>
      </p:sp>
      <p:sp>
        <p:nvSpPr>
          <p:cNvPr id="23" name="Google Shape;644;p37">
            <a:extLst>
              <a:ext uri="{FF2B5EF4-FFF2-40B4-BE49-F238E27FC236}">
                <a16:creationId xmlns:a16="http://schemas.microsoft.com/office/drawing/2014/main" id="{5EC0D7CC-0515-8CBD-D1F9-9DE73084FB73}"/>
              </a:ext>
            </a:extLst>
          </p:cNvPr>
          <p:cNvSpPr txBox="1">
            <a:spLocks/>
          </p:cNvSpPr>
          <p:nvPr/>
        </p:nvSpPr>
        <p:spPr>
          <a:xfrm>
            <a:off x="144092" y="930302"/>
            <a:ext cx="4896538"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200" b="1">
                <a:solidFill>
                  <a:srgbClr val="203866"/>
                </a:solidFill>
                <a:latin typeface="Oxygen" panose="02000503000000000000" pitchFamily="2" charset="0"/>
              </a:rPr>
              <a:t>Congestion and long waiting time in Emergency Department (ED)</a:t>
            </a:r>
          </a:p>
        </p:txBody>
      </p:sp>
      <p:sp>
        <p:nvSpPr>
          <p:cNvPr id="24" name="Google Shape;645;p37">
            <a:extLst>
              <a:ext uri="{FF2B5EF4-FFF2-40B4-BE49-F238E27FC236}">
                <a16:creationId xmlns:a16="http://schemas.microsoft.com/office/drawing/2014/main" id="{106426F8-B475-5B40-2C47-51BD000221F6}"/>
              </a:ext>
            </a:extLst>
          </p:cNvPr>
          <p:cNvSpPr txBox="1">
            <a:spLocks/>
          </p:cNvSpPr>
          <p:nvPr/>
        </p:nvSpPr>
        <p:spPr>
          <a:xfrm>
            <a:off x="144092" y="3788242"/>
            <a:ext cx="4653997"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just">
              <a:defRPr sz="1100">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203866"/>
                </a:solidFill>
              </a:rPr>
              <a:t>There are existing ML models that predict hospital admissions for patients in ED. Our goal is to </a:t>
            </a:r>
            <a:r>
              <a:rPr lang="en-US" b="1">
                <a:solidFill>
                  <a:srgbClr val="203866"/>
                </a:solidFill>
              </a:rPr>
              <a:t>develop binary classification models that can more accurately predict hospital admission for patients in ED</a:t>
            </a:r>
            <a:r>
              <a:rPr lang="en-US">
                <a:solidFill>
                  <a:srgbClr val="203866"/>
                </a:solidFill>
              </a:rPr>
              <a:t>, using administrative, basic demographic and minimal clinical data that are collected </a:t>
            </a:r>
            <a:r>
              <a:rPr lang="en-US" b="1">
                <a:solidFill>
                  <a:srgbClr val="203866"/>
                </a:solidFill>
              </a:rPr>
              <a:t>at the initial triage assessment</a:t>
            </a:r>
            <a:r>
              <a:rPr lang="en-US">
                <a:solidFill>
                  <a:srgbClr val="203866"/>
                </a:solidFill>
              </a:rPr>
              <a:t>. </a:t>
            </a:r>
          </a:p>
        </p:txBody>
      </p:sp>
      <p:sp>
        <p:nvSpPr>
          <p:cNvPr id="31" name="Google Shape;647;p37">
            <a:extLst>
              <a:ext uri="{FF2B5EF4-FFF2-40B4-BE49-F238E27FC236}">
                <a16:creationId xmlns:a16="http://schemas.microsoft.com/office/drawing/2014/main" id="{B154E3A3-A3DF-ADD0-2F81-4F2DDBA5185F}"/>
              </a:ext>
            </a:extLst>
          </p:cNvPr>
          <p:cNvSpPr txBox="1">
            <a:spLocks/>
          </p:cNvSpPr>
          <p:nvPr/>
        </p:nvSpPr>
        <p:spPr>
          <a:xfrm>
            <a:off x="144092" y="3557236"/>
            <a:ext cx="4653997"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1200" b="1">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solidFill>
                  <a:srgbClr val="203866"/>
                </a:solidFill>
              </a:rPr>
              <a:t>Our Machine Learning (ML) Task </a:t>
            </a:r>
            <a:endParaRPr lang="en-SG" sz="1000" b="0" i="1">
              <a:solidFill>
                <a:srgbClr val="203866"/>
              </a:solidFill>
            </a:endParaRPr>
          </a:p>
        </p:txBody>
      </p:sp>
      <p:sp>
        <p:nvSpPr>
          <p:cNvPr id="33" name="Google Shape;650;p37">
            <a:extLst>
              <a:ext uri="{FF2B5EF4-FFF2-40B4-BE49-F238E27FC236}">
                <a16:creationId xmlns:a16="http://schemas.microsoft.com/office/drawing/2014/main" id="{3794B457-19B7-7E16-8E3D-B14D5E1245A2}"/>
              </a:ext>
            </a:extLst>
          </p:cNvPr>
          <p:cNvSpPr txBox="1">
            <a:spLocks/>
          </p:cNvSpPr>
          <p:nvPr/>
        </p:nvSpPr>
        <p:spPr>
          <a:xfrm>
            <a:off x="144092" y="2048109"/>
            <a:ext cx="3969900"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1200" b="1">
                <a:latin typeface="Oxygen" panose="02000503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solidFill>
                  <a:srgbClr val="203866"/>
                </a:solidFill>
              </a:rPr>
              <a:t>How can data analytics help?</a:t>
            </a:r>
          </a:p>
        </p:txBody>
      </p:sp>
      <p:pic>
        <p:nvPicPr>
          <p:cNvPr id="35" name="Picture 34">
            <a:extLst>
              <a:ext uri="{FF2B5EF4-FFF2-40B4-BE49-F238E27FC236}">
                <a16:creationId xmlns:a16="http://schemas.microsoft.com/office/drawing/2014/main" id="{CDC5D4BA-BE1B-6E0A-DA81-43D4BA4E894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981364" y="930302"/>
            <a:ext cx="5974560" cy="3781826"/>
          </a:xfrm>
          <a:prstGeom prst="rect">
            <a:avLst/>
          </a:prstGeom>
        </p:spPr>
      </p:pic>
      <p:sp>
        <p:nvSpPr>
          <p:cNvPr id="2" name="Google Shape;645;p37">
            <a:extLst>
              <a:ext uri="{FF2B5EF4-FFF2-40B4-BE49-F238E27FC236}">
                <a16:creationId xmlns:a16="http://schemas.microsoft.com/office/drawing/2014/main" id="{34E82F2C-CAF0-1FFE-52E6-6565689E921A}"/>
              </a:ext>
            </a:extLst>
          </p:cNvPr>
          <p:cNvSpPr txBox="1">
            <a:spLocks/>
          </p:cNvSpPr>
          <p:nvPr/>
        </p:nvSpPr>
        <p:spPr>
          <a:xfrm>
            <a:off x="144092" y="1229394"/>
            <a:ext cx="4774618"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a:solidFill>
                  <a:srgbClr val="203866"/>
                </a:solidFill>
                <a:latin typeface="Oxygen" panose="02000503000000000000" pitchFamily="2" charset="0"/>
              </a:rPr>
              <a:t>In addition to ever-increasing demand, a common cause of ED congestion and delay is the lack of available beds in the hospital for admitted patients. When patients have to stay in the ED after being admitted, they occupy space and resources that could be used for new arrivals. This leads to overcrowding and longer waiting times in the ED. </a:t>
            </a:r>
          </a:p>
        </p:txBody>
      </p:sp>
      <p:sp>
        <p:nvSpPr>
          <p:cNvPr id="3" name="Google Shape;645;p37">
            <a:extLst>
              <a:ext uri="{FF2B5EF4-FFF2-40B4-BE49-F238E27FC236}">
                <a16:creationId xmlns:a16="http://schemas.microsoft.com/office/drawing/2014/main" id="{329E1172-8214-69B9-CBDB-86507F95CB59}"/>
              </a:ext>
            </a:extLst>
          </p:cNvPr>
          <p:cNvSpPr txBox="1">
            <a:spLocks/>
          </p:cNvSpPr>
          <p:nvPr/>
        </p:nvSpPr>
        <p:spPr>
          <a:xfrm>
            <a:off x="144092" y="2261109"/>
            <a:ext cx="4774618" cy="35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a:solidFill>
                  <a:srgbClr val="203866"/>
                </a:solidFill>
                <a:latin typeface="Oxygen"/>
              </a:rPr>
              <a:t>An accurate hospital admission prediction model could:</a:t>
            </a:r>
          </a:p>
          <a:p>
            <a:pPr marL="171450" indent="-171450" algn="just">
              <a:buFontTx/>
              <a:buChar char="-"/>
            </a:pPr>
            <a:r>
              <a:rPr lang="en-US" sz="1100">
                <a:solidFill>
                  <a:srgbClr val="203866"/>
                </a:solidFill>
                <a:latin typeface="Oxygen"/>
              </a:rPr>
              <a:t>Benefit ED patients in reducing their length of stay and improving the quality of service</a:t>
            </a:r>
          </a:p>
          <a:p>
            <a:pPr marL="171450" indent="-171450" algn="just">
              <a:buFontTx/>
              <a:buChar char="-"/>
            </a:pPr>
            <a:r>
              <a:rPr lang="en-US" sz="1100">
                <a:solidFill>
                  <a:srgbClr val="203866"/>
                </a:solidFill>
                <a:latin typeface="Oxygen"/>
              </a:rPr>
              <a:t>Help hospital administrators manage the bed coordination process more effectively between ED and the impatient units and </a:t>
            </a:r>
            <a:r>
              <a:rPr lang="en-US" sz="1100" err="1">
                <a:solidFill>
                  <a:srgbClr val="203866"/>
                </a:solidFill>
                <a:latin typeface="Oxygen"/>
              </a:rPr>
              <a:t>optimise</a:t>
            </a:r>
            <a:r>
              <a:rPr lang="en-US" sz="1100">
                <a:solidFill>
                  <a:srgbClr val="203866"/>
                </a:solidFill>
                <a:latin typeface="Oxygen"/>
              </a:rPr>
              <a:t> the resource allocation for ED patients.</a:t>
            </a:r>
          </a:p>
          <a:p>
            <a:pPr marL="171450" indent="-171450" algn="just">
              <a:buFontTx/>
              <a:buChar char="-"/>
            </a:pPr>
            <a:r>
              <a:rPr lang="en-US" sz="1100">
                <a:solidFill>
                  <a:srgbClr val="203866"/>
                </a:solidFill>
                <a:latin typeface="Oxygen"/>
              </a:rPr>
              <a:t>Allow hospitals to gain insights on the type and numbers of patients that visit the ED</a:t>
            </a:r>
          </a:p>
          <a:p>
            <a:pPr marL="171450" indent="-171450" algn="just">
              <a:buFontTx/>
              <a:buChar char="-"/>
            </a:pPr>
            <a:endParaRPr lang="en-US" sz="1100">
              <a:solidFill>
                <a:srgbClr val="203866"/>
              </a:solidFill>
              <a:latin typeface="Oxygen"/>
            </a:endParaRPr>
          </a:p>
        </p:txBody>
      </p:sp>
      <p:sp>
        <p:nvSpPr>
          <p:cNvPr id="4" name="Slide Number Placeholder 1">
            <a:extLst>
              <a:ext uri="{FF2B5EF4-FFF2-40B4-BE49-F238E27FC236}">
                <a16:creationId xmlns:a16="http://schemas.microsoft.com/office/drawing/2014/main" id="{53758640-CB53-FFF5-C2BF-3F1959C15370}"/>
              </a:ext>
            </a:extLst>
          </p:cNvPr>
          <p:cNvSpPr>
            <a:spLocks noGrp="1"/>
          </p:cNvSpPr>
          <p:nvPr>
            <p:ph type="sldNum" sz="quarter" idx="10"/>
          </p:nvPr>
        </p:nvSpPr>
        <p:spPr>
          <a:xfrm>
            <a:off x="6958023" y="4767263"/>
            <a:ext cx="2057400" cy="274637"/>
          </a:xfrm>
        </p:spPr>
        <p:txBody>
          <a:bodyPr/>
          <a:lstStyle/>
          <a:p>
            <a:fld id="{1DE5B4C0-6C47-4F0C-9897-26248B249E0D}" type="slidenum">
              <a:rPr lang="en-SG" smtClean="0"/>
              <a:t>7</a:t>
            </a:fld>
            <a:endParaRPr lang="en-SG"/>
          </a:p>
        </p:txBody>
      </p:sp>
      <p:graphicFrame>
        <p:nvGraphicFramePr>
          <p:cNvPr id="5" name="Table 4">
            <a:extLst>
              <a:ext uri="{FF2B5EF4-FFF2-40B4-BE49-F238E27FC236}">
                <a16:creationId xmlns:a16="http://schemas.microsoft.com/office/drawing/2014/main" id="{5BFEB32F-C21D-F5B4-C7A5-47A032BE4054}"/>
              </a:ext>
            </a:extLst>
          </p:cNvPr>
          <p:cNvGraphicFramePr>
            <a:graphicFrameLocks noGrp="1"/>
          </p:cNvGraphicFramePr>
          <p:nvPr>
            <p:extLst>
              <p:ext uri="{D42A27DB-BD31-4B8C-83A1-F6EECF244321}">
                <p14:modId xmlns:p14="http://schemas.microsoft.com/office/powerpoint/2010/main" val="2161458600"/>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Tree>
    <p:extLst>
      <p:ext uri="{BB962C8B-B14F-4D97-AF65-F5344CB8AC3E}">
        <p14:creationId xmlns:p14="http://schemas.microsoft.com/office/powerpoint/2010/main" val="269439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AC8681-EE8E-4AFB-99FE-A68081B8326A}"/>
              </a:ext>
            </a:extLst>
          </p:cNvPr>
          <p:cNvSpPr>
            <a:spLocks noGrp="1"/>
          </p:cNvSpPr>
          <p:nvPr>
            <p:ph type="title"/>
          </p:nvPr>
        </p:nvSpPr>
        <p:spPr>
          <a:xfrm>
            <a:off x="242697" y="484028"/>
            <a:ext cx="2865120" cy="845820"/>
          </a:xfrm>
        </p:spPr>
        <p:txBody>
          <a:bodyPr/>
          <a:lstStyle/>
          <a:p>
            <a:r>
              <a:rPr lang="en-US" sz="2800"/>
              <a:t>Literature Review</a:t>
            </a:r>
          </a:p>
        </p:txBody>
      </p:sp>
      <p:sp>
        <p:nvSpPr>
          <p:cNvPr id="11" name="Content Placeholder 10">
            <a:extLst>
              <a:ext uri="{FF2B5EF4-FFF2-40B4-BE49-F238E27FC236}">
                <a16:creationId xmlns:a16="http://schemas.microsoft.com/office/drawing/2014/main" id="{E285A162-D6C7-489D-8A89-CE9B059312C9}"/>
              </a:ext>
            </a:extLst>
          </p:cNvPr>
          <p:cNvSpPr>
            <a:spLocks noGrp="1"/>
          </p:cNvSpPr>
          <p:nvPr>
            <p:ph sz="quarter" idx="12"/>
          </p:nvPr>
        </p:nvSpPr>
        <p:spPr>
          <a:xfrm>
            <a:off x="233935" y="1390807"/>
            <a:ext cx="2811779" cy="3376456"/>
          </a:xfrm>
        </p:spPr>
        <p:txBody>
          <a:bodyPr/>
          <a:lstStyle/>
          <a:p>
            <a:pPr marL="0" indent="0" algn="just">
              <a:buNone/>
            </a:pPr>
            <a:r>
              <a:rPr lang="en-US" sz="1000">
                <a:solidFill>
                  <a:srgbClr val="203866"/>
                </a:solidFill>
              </a:rPr>
              <a:t>A systematic review of 14 earlier hospital admission prediction studies (Larburu, Azkue, &amp; Kerexeta, 2023) examined the variables used, summarised the algorithms and performance of these admission predictive models. The study found that:</a:t>
            </a:r>
          </a:p>
          <a:p>
            <a:pPr marL="0" indent="0">
              <a:buNone/>
            </a:pPr>
            <a:endParaRPr lang="en-US" sz="1000">
              <a:solidFill>
                <a:srgbClr val="203866"/>
              </a:solidFill>
            </a:endParaRPr>
          </a:p>
          <a:p>
            <a:pPr marL="0" indent="0">
              <a:buNone/>
            </a:pPr>
            <a:r>
              <a:rPr lang="en-US" sz="1000">
                <a:solidFill>
                  <a:srgbClr val="203866"/>
                </a:solidFill>
              </a:rPr>
              <a:t>(</a:t>
            </a:r>
            <a:r>
              <a:rPr lang="en-US" sz="1000" err="1">
                <a:solidFill>
                  <a:srgbClr val="203866"/>
                </a:solidFill>
              </a:rPr>
              <a:t>i</a:t>
            </a:r>
            <a:r>
              <a:rPr lang="en-US" sz="1000">
                <a:solidFill>
                  <a:srgbClr val="203866"/>
                </a:solidFill>
              </a:rPr>
              <a:t>) 6 categories of variables - demographics, triage information, clinical findings, medical history, medication and others – were used for prediction with Age and ED triage category being the two most used variables.</a:t>
            </a:r>
          </a:p>
          <a:p>
            <a:pPr marL="0" indent="0">
              <a:buNone/>
            </a:pPr>
            <a:endParaRPr lang="en-US" sz="1000">
              <a:solidFill>
                <a:srgbClr val="203866"/>
              </a:solidFill>
            </a:endParaRPr>
          </a:p>
          <a:p>
            <a:pPr marL="0" indent="0">
              <a:buNone/>
            </a:pPr>
            <a:r>
              <a:rPr lang="en-US" sz="1000">
                <a:solidFill>
                  <a:srgbClr val="203866"/>
                </a:solidFill>
              </a:rPr>
              <a:t>(ii) AUROC is the common model performance evaluation metric used across all studies. This is followed by Accuracy which was used in 2 studies.</a:t>
            </a:r>
          </a:p>
          <a:p>
            <a:pPr marL="0" indent="0">
              <a:buNone/>
            </a:pPr>
            <a:endParaRPr lang="en-US" sz="1000">
              <a:solidFill>
                <a:srgbClr val="203866"/>
              </a:solidFill>
            </a:endParaRPr>
          </a:p>
          <a:p>
            <a:pPr marL="0" indent="0">
              <a:buNone/>
            </a:pPr>
            <a:r>
              <a:rPr lang="en-US" sz="1000">
                <a:solidFill>
                  <a:srgbClr val="203866"/>
                </a:solidFill>
              </a:rPr>
              <a:t>(iii) Logistic Regression is the most used</a:t>
            </a:r>
          </a:p>
        </p:txBody>
      </p:sp>
      <p:sp>
        <p:nvSpPr>
          <p:cNvPr id="10" name="Content Placeholder 9">
            <a:extLst>
              <a:ext uri="{FF2B5EF4-FFF2-40B4-BE49-F238E27FC236}">
                <a16:creationId xmlns:a16="http://schemas.microsoft.com/office/drawing/2014/main" id="{186F9944-F2B1-5C99-0561-4D70A4185660}"/>
              </a:ext>
            </a:extLst>
          </p:cNvPr>
          <p:cNvSpPr>
            <a:spLocks noGrp="1"/>
          </p:cNvSpPr>
          <p:nvPr>
            <p:ph idx="1"/>
          </p:nvPr>
        </p:nvSpPr>
        <p:spPr>
          <a:xfrm>
            <a:off x="3130678" y="426721"/>
            <a:ext cx="2811779" cy="4396740"/>
          </a:xfrm>
        </p:spPr>
        <p:txBody>
          <a:bodyPr/>
          <a:lstStyle/>
          <a:p>
            <a:pPr marL="92075" indent="0" algn="just">
              <a:buNone/>
            </a:pPr>
            <a:r>
              <a:rPr lang="en-US" sz="1000">
                <a:solidFill>
                  <a:srgbClr val="203866"/>
                </a:solidFill>
              </a:rPr>
              <a:t>predictive model, achieving AUROC values between 0.75 – 0.92, and Gradient Boosting comes in second with 10 out of 14 using either one of these algorithms for prediction. </a:t>
            </a:r>
          </a:p>
          <a:p>
            <a:pPr marL="92075" indent="0" algn="just">
              <a:buNone/>
            </a:pPr>
            <a:endParaRPr lang="en-US" sz="1000">
              <a:solidFill>
                <a:srgbClr val="203866"/>
              </a:solidFill>
            </a:endParaRPr>
          </a:p>
          <a:p>
            <a:pPr marL="92075" indent="0" algn="just">
              <a:buNone/>
            </a:pPr>
            <a:r>
              <a:rPr lang="en-US" sz="1000">
                <a:solidFill>
                  <a:srgbClr val="203866"/>
                </a:solidFill>
              </a:rPr>
              <a:t>Closer to home, in an observational study by </a:t>
            </a:r>
            <a:r>
              <a:rPr lang="en-SG" sz="1000">
                <a:solidFill>
                  <a:srgbClr val="203866"/>
                </a:solidFill>
              </a:rPr>
              <a:t>Parker, et al. 2019 over a 10-year period, the authors revealed that</a:t>
            </a:r>
          </a:p>
          <a:p>
            <a:pPr marL="92075" indent="0" algn="just">
              <a:buNone/>
            </a:pPr>
            <a:endParaRPr lang="en-SG" sz="1000">
              <a:solidFill>
                <a:srgbClr val="203866"/>
              </a:solidFill>
            </a:endParaRPr>
          </a:p>
          <a:p>
            <a:pPr marL="92075" indent="0" algn="just">
              <a:buNone/>
            </a:pPr>
            <a:r>
              <a:rPr lang="en-SG" sz="1000" b="1">
                <a:solidFill>
                  <a:srgbClr val="203866"/>
                </a:solidFill>
              </a:rPr>
              <a:t>The </a:t>
            </a:r>
            <a:r>
              <a:rPr lang="en-US" sz="1000" b="1">
                <a:solidFill>
                  <a:srgbClr val="203866"/>
                </a:solidFill>
              </a:rPr>
              <a:t>wait time at Singapore's largest hospital (SGH), from admission to ward, ranges from 1 to 7.9 h on a given day. Improving flow from the ED to the admitting ward could have powerful effects on reducing overcrowding.</a:t>
            </a:r>
          </a:p>
          <a:p>
            <a:pPr marL="92075" indent="0" algn="just">
              <a:buNone/>
            </a:pPr>
            <a:endParaRPr lang="en-US" sz="1000">
              <a:solidFill>
                <a:srgbClr val="203866"/>
              </a:solidFill>
            </a:endParaRPr>
          </a:p>
          <a:p>
            <a:pPr marL="92075" indent="0" algn="just">
              <a:buNone/>
            </a:pPr>
            <a:r>
              <a:rPr lang="en-US" sz="1000">
                <a:solidFill>
                  <a:srgbClr val="203866"/>
                </a:solidFill>
              </a:rPr>
              <a:t>Eight variables - age group, race, postal code, day of week, time of day, triage category, mode of arrival, and fever status - were included in their final model.  Increasing age, increasing triage acuity, and mode of arrival via private patient transport were most predictive of the need for admission. </a:t>
            </a:r>
          </a:p>
          <a:p>
            <a:pPr marL="92075" indent="0" algn="just">
              <a:buNone/>
            </a:pPr>
            <a:endParaRPr lang="en-US" sz="1000">
              <a:solidFill>
                <a:srgbClr val="203866"/>
              </a:solidFill>
            </a:endParaRPr>
          </a:p>
          <a:p>
            <a:pPr marL="92075" indent="0" algn="just">
              <a:buNone/>
            </a:pPr>
            <a:r>
              <a:rPr lang="en-US" sz="1000">
                <a:solidFill>
                  <a:srgbClr val="203866"/>
                </a:solidFill>
              </a:rPr>
              <a:t>The Logistic Regression model achieved an</a:t>
            </a:r>
          </a:p>
          <a:p>
            <a:pPr marL="92075" indent="0" algn="just">
              <a:buNone/>
            </a:pPr>
            <a:r>
              <a:rPr lang="en-US" sz="1000">
                <a:solidFill>
                  <a:srgbClr val="203866"/>
                </a:solidFill>
              </a:rPr>
              <a:t>AUROC of 0.825 (95% CI: 0.824–0.827) with</a:t>
            </a:r>
            <a:endParaRPr lang="en-SG" sz="1000">
              <a:solidFill>
                <a:srgbClr val="203866"/>
              </a:solidFill>
            </a:endParaRPr>
          </a:p>
          <a:p>
            <a:pPr marL="92075" indent="0" algn="just">
              <a:buNone/>
            </a:pPr>
            <a:endParaRPr lang="en-SG" sz="1000">
              <a:solidFill>
                <a:srgbClr val="203866"/>
              </a:solidFill>
            </a:endParaRPr>
          </a:p>
        </p:txBody>
      </p:sp>
      <p:sp>
        <p:nvSpPr>
          <p:cNvPr id="12" name="Content Placeholder 11">
            <a:extLst>
              <a:ext uri="{FF2B5EF4-FFF2-40B4-BE49-F238E27FC236}">
                <a16:creationId xmlns:a16="http://schemas.microsoft.com/office/drawing/2014/main" id="{D343DE8A-891B-FF49-E139-10B56F528783}"/>
              </a:ext>
            </a:extLst>
          </p:cNvPr>
          <p:cNvSpPr>
            <a:spLocks noGrp="1"/>
          </p:cNvSpPr>
          <p:nvPr>
            <p:ph idx="14"/>
          </p:nvPr>
        </p:nvSpPr>
        <p:spPr>
          <a:xfrm>
            <a:off x="6027421" y="426721"/>
            <a:ext cx="2811779" cy="4396740"/>
          </a:xfrm>
        </p:spPr>
        <p:txBody>
          <a:bodyPr/>
          <a:lstStyle/>
          <a:p>
            <a:pPr marL="139700" indent="0" algn="just">
              <a:buNone/>
            </a:pPr>
            <a:r>
              <a:rPr lang="en-US" sz="1000">
                <a:solidFill>
                  <a:srgbClr val="203866"/>
                </a:solidFill>
              </a:rPr>
              <a:t>sensitivity of (0.775; 95% CI: 0.772–0.777) and specificity (0.748; 95% CI: 0.746–0.750) at the optimal threshold probability for “admitted” class of 0.425.</a:t>
            </a:r>
          </a:p>
          <a:p>
            <a:pPr marL="139700" indent="0" algn="just">
              <a:buNone/>
            </a:pPr>
            <a:endParaRPr lang="en-US" sz="1000">
              <a:solidFill>
                <a:srgbClr val="203866"/>
              </a:solidFill>
            </a:endParaRPr>
          </a:p>
          <a:p>
            <a:pPr marL="139700" indent="0" algn="just">
              <a:buNone/>
            </a:pPr>
            <a:r>
              <a:rPr lang="en-US" sz="1000">
                <a:solidFill>
                  <a:srgbClr val="203866"/>
                </a:solidFill>
              </a:rPr>
              <a:t>In a separate analysis, using data from a major hospital in a metro area in the United States with an approximately 50,000 ED visits per year (</a:t>
            </a:r>
            <a:r>
              <a:rPr lang="da-DK" sz="1000">
                <a:solidFill>
                  <a:srgbClr val="203866"/>
                </a:solidFill>
              </a:rPr>
              <a:t>Araz et al. 2019), the auditors experimented with </a:t>
            </a:r>
            <a:r>
              <a:rPr lang="en-US" sz="1000">
                <a:solidFill>
                  <a:srgbClr val="203866"/>
                </a:solidFill>
              </a:rPr>
              <a:t>Logistic Regression, Artificial Neural Network, Decision Tree, Random Forest, Support Vector Machine and Extreme Gradient Boosting to predict hospital admissions. </a:t>
            </a:r>
          </a:p>
          <a:p>
            <a:pPr marL="139700" indent="0" algn="just">
              <a:buNone/>
            </a:pPr>
            <a:endParaRPr lang="en-US" sz="1000">
              <a:solidFill>
                <a:srgbClr val="203866"/>
              </a:solidFill>
            </a:endParaRPr>
          </a:p>
          <a:p>
            <a:pPr marL="139700" indent="0" algn="just">
              <a:buNone/>
            </a:pPr>
            <a:r>
              <a:rPr lang="en-US" sz="1000">
                <a:solidFill>
                  <a:srgbClr val="203866"/>
                </a:solidFill>
              </a:rPr>
              <a:t>Extreme Gradient Boosting algorithm (or XGBoost) gave the highest AUROC statistic, and it stood out as one of the fastest algorithms. However, a less sophisticated model, such as simple logistic regression model, also performed well in a reasonable computational time. With XGBoost, age category and acuity level were identified as the most important predictors of admissions from the ED.</a:t>
            </a: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US" sz="1000">
              <a:solidFill>
                <a:srgbClr val="203866"/>
              </a:solidFill>
            </a:endParaRPr>
          </a:p>
          <a:p>
            <a:pPr marL="139700" indent="0" algn="just">
              <a:buNone/>
            </a:pPr>
            <a:endParaRPr lang="en-SG" sz="1000">
              <a:solidFill>
                <a:srgbClr val="203866"/>
              </a:solidFill>
            </a:endParaRPr>
          </a:p>
        </p:txBody>
      </p:sp>
      <p:sp>
        <p:nvSpPr>
          <p:cNvPr id="13" name="Slide Number Placeholder 1">
            <a:extLst>
              <a:ext uri="{FF2B5EF4-FFF2-40B4-BE49-F238E27FC236}">
                <a16:creationId xmlns:a16="http://schemas.microsoft.com/office/drawing/2014/main" id="{1FFDA7CF-B2D6-F039-F698-C93E9342E517}"/>
              </a:ext>
            </a:extLst>
          </p:cNvPr>
          <p:cNvSpPr txBox="1">
            <a:spLocks/>
          </p:cNvSpPr>
          <p:nvPr/>
        </p:nvSpPr>
        <p:spPr>
          <a:xfrm>
            <a:off x="6958023" y="4767263"/>
            <a:ext cx="20574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1DE5B4C0-6C47-4F0C-9897-26248B249E0D}" type="slidenum">
              <a:rPr lang="en-SG" smtClean="0"/>
              <a:pPr algn="r"/>
              <a:t>8</a:t>
            </a:fld>
            <a:endParaRPr lang="en-SG"/>
          </a:p>
        </p:txBody>
      </p:sp>
      <p:graphicFrame>
        <p:nvGraphicFramePr>
          <p:cNvPr id="2" name="Table 1">
            <a:extLst>
              <a:ext uri="{FF2B5EF4-FFF2-40B4-BE49-F238E27FC236}">
                <a16:creationId xmlns:a16="http://schemas.microsoft.com/office/drawing/2014/main" id="{509474A6-FFD7-80AA-CE52-B030E1C7812C}"/>
              </a:ext>
            </a:extLst>
          </p:cNvPr>
          <p:cNvGraphicFramePr>
            <a:graphicFrameLocks noGrp="1"/>
          </p:cNvGraphicFramePr>
          <p:nvPr>
            <p:extLst>
              <p:ext uri="{D42A27DB-BD31-4B8C-83A1-F6EECF244321}">
                <p14:modId xmlns:p14="http://schemas.microsoft.com/office/powerpoint/2010/main" val="14088418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Tree>
    <p:extLst>
      <p:ext uri="{BB962C8B-B14F-4D97-AF65-F5344CB8AC3E}">
        <p14:creationId xmlns:p14="http://schemas.microsoft.com/office/powerpoint/2010/main" val="957148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720000" y="177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 and Experiments</a:t>
            </a:r>
            <a:endParaRPr/>
          </a:p>
        </p:txBody>
      </p:sp>
      <p:sp>
        <p:nvSpPr>
          <p:cNvPr id="758" name="Slide Number Placeholder 757">
            <a:extLst>
              <a:ext uri="{FF2B5EF4-FFF2-40B4-BE49-F238E27FC236}">
                <a16:creationId xmlns:a16="http://schemas.microsoft.com/office/drawing/2014/main" id="{459F709A-AF17-8BA9-CB60-701D90276DBA}"/>
              </a:ext>
            </a:extLst>
          </p:cNvPr>
          <p:cNvSpPr>
            <a:spLocks noGrp="1"/>
          </p:cNvSpPr>
          <p:nvPr>
            <p:ph type="sldNum" sz="quarter" idx="16"/>
          </p:nvPr>
        </p:nvSpPr>
        <p:spPr/>
        <p:txBody>
          <a:bodyPr/>
          <a:lstStyle/>
          <a:p>
            <a:fld id="{1DE5B4C0-6C47-4F0C-9897-26248B249E0D}" type="slidenum">
              <a:rPr lang="en-SG" smtClean="0"/>
              <a:t>9</a:t>
            </a:fld>
            <a:endParaRPr lang="en-SG"/>
          </a:p>
        </p:txBody>
      </p:sp>
      <p:sp>
        <p:nvSpPr>
          <p:cNvPr id="6" name="Rectangle 5">
            <a:extLst>
              <a:ext uri="{FF2B5EF4-FFF2-40B4-BE49-F238E27FC236}">
                <a16:creationId xmlns:a16="http://schemas.microsoft.com/office/drawing/2014/main" id="{086EDEBC-8D0A-C4FD-8FD1-1A6ECA024007}"/>
              </a:ext>
            </a:extLst>
          </p:cNvPr>
          <p:cNvSpPr/>
          <p:nvPr/>
        </p:nvSpPr>
        <p:spPr>
          <a:xfrm>
            <a:off x="720000" y="1618332"/>
            <a:ext cx="1887939" cy="49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Excluded:</a:t>
            </a:r>
          </a:p>
          <a:p>
            <a:pPr marL="85725" indent="-85725">
              <a:buFont typeface="Arial" panose="020B0604020202020204" pitchFamily="34" charset="0"/>
              <a:buChar char="•"/>
            </a:pPr>
            <a:r>
              <a:rPr lang="en-SG" sz="1000">
                <a:solidFill>
                  <a:schemeClr val="tx1"/>
                </a:solidFill>
              </a:rPr>
              <a:t>Features that were not relevant or available at the triage </a:t>
            </a:r>
          </a:p>
          <a:p>
            <a:pPr marL="85725" indent="-85725">
              <a:buFont typeface="Arial" panose="020B0604020202020204" pitchFamily="34" charset="0"/>
              <a:buChar char="•"/>
            </a:pPr>
            <a:r>
              <a:rPr lang="en-SG" sz="1000">
                <a:solidFill>
                  <a:schemeClr val="tx1"/>
                </a:solidFill>
              </a:rPr>
              <a:t>Features that are highly correlated to others based on </a:t>
            </a:r>
            <a:r>
              <a:rPr lang="en-SG" sz="1000" b="1">
                <a:solidFill>
                  <a:schemeClr val="tx1"/>
                </a:solidFill>
              </a:rPr>
              <a:t>Multivariate Analysis</a:t>
            </a:r>
          </a:p>
          <a:p>
            <a:endParaRPr lang="en-SG" sz="1000">
              <a:solidFill>
                <a:schemeClr val="tx1"/>
              </a:solidFill>
            </a:endParaRPr>
          </a:p>
          <a:p>
            <a:r>
              <a:rPr lang="en-SG" sz="1000">
                <a:solidFill>
                  <a:schemeClr val="tx1"/>
                </a:solidFill>
              </a:rPr>
              <a:t>Included:</a:t>
            </a:r>
          </a:p>
          <a:p>
            <a:pPr marL="85725" indent="-85725">
              <a:buFont typeface="Arial" panose="020B0604020202020204" pitchFamily="34" charset="0"/>
              <a:buChar char="•"/>
            </a:pPr>
            <a:r>
              <a:rPr lang="en-SG" sz="1000">
                <a:solidFill>
                  <a:schemeClr val="tx1"/>
                </a:solidFill>
              </a:rPr>
              <a:t>Features such as hour_of_ed_visit and age_binned which appeared relevant based on </a:t>
            </a:r>
            <a:r>
              <a:rPr lang="en-SG" sz="1000" b="1">
                <a:solidFill>
                  <a:schemeClr val="tx1"/>
                </a:solidFill>
              </a:rPr>
              <a:t>Univariate Analysis</a:t>
            </a:r>
          </a:p>
          <a:p>
            <a:endParaRPr lang="en-SG" sz="1000">
              <a:solidFill>
                <a:schemeClr val="tx1"/>
              </a:solidFill>
            </a:endParaRPr>
          </a:p>
        </p:txBody>
      </p:sp>
      <p:sp>
        <p:nvSpPr>
          <p:cNvPr id="12" name="Google Shape;1117;p47">
            <a:extLst>
              <a:ext uri="{FF2B5EF4-FFF2-40B4-BE49-F238E27FC236}">
                <a16:creationId xmlns:a16="http://schemas.microsoft.com/office/drawing/2014/main" id="{9D6D08F7-FD8A-BC87-7FF7-7D57CA6E6308}"/>
              </a:ext>
            </a:extLst>
          </p:cNvPr>
          <p:cNvSpPr txBox="1"/>
          <p:nvPr/>
        </p:nvSpPr>
        <p:spPr>
          <a:xfrm>
            <a:off x="4920698" y="9200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Development and Tuning</a:t>
            </a:r>
            <a:endParaRPr>
              <a:sym typeface="Amaranth"/>
            </a:endParaRPr>
          </a:p>
        </p:txBody>
      </p:sp>
      <p:cxnSp>
        <p:nvCxnSpPr>
          <p:cNvPr id="17" name="Google Shape;1128;p47">
            <a:extLst>
              <a:ext uri="{FF2B5EF4-FFF2-40B4-BE49-F238E27FC236}">
                <a16:creationId xmlns:a16="http://schemas.microsoft.com/office/drawing/2014/main" id="{E4E4EF22-1542-8324-4BC5-34A55D235D98}"/>
              </a:ext>
            </a:extLst>
          </p:cNvPr>
          <p:cNvCxnSpPr>
            <a:cxnSpLocks/>
            <a:stCxn id="22" idx="1"/>
            <a:endCxn id="38" idx="3"/>
          </p:cNvCxnSpPr>
          <p:nvPr/>
        </p:nvCxnSpPr>
        <p:spPr>
          <a:xfrm rot="10800000">
            <a:off x="2312353" y="1234906"/>
            <a:ext cx="669600" cy="0"/>
          </a:xfrm>
          <a:prstGeom prst="straightConnector1">
            <a:avLst/>
          </a:prstGeom>
          <a:noFill/>
          <a:ln w="9525" cap="flat" cmpd="sng">
            <a:solidFill>
              <a:schemeClr val="accent6"/>
            </a:solidFill>
            <a:prstDash val="solid"/>
            <a:round/>
            <a:headEnd type="triangle" w="med" len="med"/>
            <a:tailEnd type="none" w="med" len="med"/>
          </a:ln>
        </p:spPr>
      </p:cxnSp>
      <p:cxnSp>
        <p:nvCxnSpPr>
          <p:cNvPr id="18" name="Google Shape;1129;p47">
            <a:extLst>
              <a:ext uri="{FF2B5EF4-FFF2-40B4-BE49-F238E27FC236}">
                <a16:creationId xmlns:a16="http://schemas.microsoft.com/office/drawing/2014/main" id="{5CF6C3EE-904B-D889-09CA-5F7FE7EABA8B}"/>
              </a:ext>
            </a:extLst>
          </p:cNvPr>
          <p:cNvCxnSpPr>
            <a:cxnSpLocks/>
            <a:stCxn id="12" idx="1"/>
            <a:endCxn id="22" idx="3"/>
          </p:cNvCxnSpPr>
          <p:nvPr/>
        </p:nvCxnSpPr>
        <p:spPr>
          <a:xfrm rot="10800000">
            <a:off x="4251098" y="1234906"/>
            <a:ext cx="669600" cy="0"/>
          </a:xfrm>
          <a:prstGeom prst="straightConnector1">
            <a:avLst/>
          </a:prstGeom>
          <a:noFill/>
          <a:ln w="9525" cap="flat" cmpd="sng">
            <a:solidFill>
              <a:schemeClr val="accent6"/>
            </a:solidFill>
            <a:prstDash val="solid"/>
            <a:round/>
            <a:headEnd type="triangle" w="med" len="med"/>
            <a:tailEnd type="none" w="med" len="med"/>
          </a:ln>
        </p:spPr>
      </p:cxnSp>
      <p:cxnSp>
        <p:nvCxnSpPr>
          <p:cNvPr id="19" name="Google Shape;1130;p47">
            <a:extLst>
              <a:ext uri="{FF2B5EF4-FFF2-40B4-BE49-F238E27FC236}">
                <a16:creationId xmlns:a16="http://schemas.microsoft.com/office/drawing/2014/main" id="{BA66CB35-FB19-DD03-E70C-520B73DA2242}"/>
              </a:ext>
            </a:extLst>
          </p:cNvPr>
          <p:cNvCxnSpPr>
            <a:stCxn id="49" idx="1"/>
            <a:endCxn id="12" idx="3"/>
          </p:cNvCxnSpPr>
          <p:nvPr/>
        </p:nvCxnSpPr>
        <p:spPr>
          <a:xfrm rot="10800000">
            <a:off x="6189844" y="1234906"/>
            <a:ext cx="669600" cy="0"/>
          </a:xfrm>
          <a:prstGeom prst="straightConnector1">
            <a:avLst/>
          </a:prstGeom>
          <a:noFill/>
          <a:ln w="9525" cap="flat" cmpd="sng">
            <a:solidFill>
              <a:schemeClr val="accent6"/>
            </a:solidFill>
            <a:prstDash val="solid"/>
            <a:round/>
            <a:headEnd type="triangle" w="med" len="med"/>
            <a:tailEnd type="none" w="med" len="med"/>
          </a:ln>
        </p:spPr>
      </p:cxnSp>
      <p:sp>
        <p:nvSpPr>
          <p:cNvPr id="22" name="Google Shape;1123;p47">
            <a:extLst>
              <a:ext uri="{FF2B5EF4-FFF2-40B4-BE49-F238E27FC236}">
                <a16:creationId xmlns:a16="http://schemas.microsoft.com/office/drawing/2014/main" id="{6F3F90DC-043F-888F-3EE0-3AB1CEEB8DFB}"/>
              </a:ext>
            </a:extLst>
          </p:cNvPr>
          <p:cNvSpPr txBox="1"/>
          <p:nvPr/>
        </p:nvSpPr>
        <p:spPr>
          <a:xfrm>
            <a:off x="2981953" y="9200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Amaranth"/>
                <a:ea typeface="Amaranth"/>
                <a:cs typeface="Amaranth"/>
              </a:defRPr>
            </a:lvl1pPr>
          </a:lstStyle>
          <a:p>
            <a:r>
              <a:rPr lang="en">
                <a:sym typeface="Amaranth"/>
              </a:rPr>
              <a:t>Data Spiltting, Encoding &amp; Scaling</a:t>
            </a:r>
            <a:endParaRPr>
              <a:sym typeface="Amaranth"/>
            </a:endParaRPr>
          </a:p>
        </p:txBody>
      </p:sp>
      <p:sp>
        <p:nvSpPr>
          <p:cNvPr id="38" name="Google Shape;1120;p47">
            <a:extLst>
              <a:ext uri="{FF2B5EF4-FFF2-40B4-BE49-F238E27FC236}">
                <a16:creationId xmlns:a16="http://schemas.microsoft.com/office/drawing/2014/main" id="{4FAA57F8-FB88-EB8F-4BBD-0AC417BC50EA}"/>
              </a:ext>
            </a:extLst>
          </p:cNvPr>
          <p:cNvSpPr txBox="1"/>
          <p:nvPr/>
        </p:nvSpPr>
        <p:spPr>
          <a:xfrm>
            <a:off x="1043208" y="9200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Amaranth"/>
                <a:ea typeface="Amaranth"/>
                <a:cs typeface="Amaranth"/>
                <a:sym typeface="Amaranth"/>
              </a:rPr>
              <a:t>Feature Selection &amp;</a:t>
            </a:r>
          </a:p>
          <a:p>
            <a:pPr marL="0" lvl="0" indent="0" algn="ctr" rtl="0">
              <a:spcBef>
                <a:spcPts val="0"/>
              </a:spcBef>
              <a:spcAft>
                <a:spcPts val="0"/>
              </a:spcAft>
              <a:buNone/>
            </a:pPr>
            <a:r>
              <a:rPr lang="en" sz="1200" b="1">
                <a:solidFill>
                  <a:schemeClr val="lt1"/>
                </a:solidFill>
                <a:latin typeface="Amaranth"/>
                <a:ea typeface="Amaranth"/>
                <a:cs typeface="Amaranth"/>
                <a:sym typeface="Amaranth"/>
              </a:rPr>
              <a:t>Engineering</a:t>
            </a:r>
            <a:endParaRPr sz="1200" b="1">
              <a:solidFill>
                <a:schemeClr val="lt1"/>
              </a:solidFill>
              <a:latin typeface="Amaranth"/>
              <a:ea typeface="Amaranth"/>
              <a:cs typeface="Amaranth"/>
              <a:sym typeface="Amaranth"/>
            </a:endParaRPr>
          </a:p>
        </p:txBody>
      </p:sp>
      <p:sp>
        <p:nvSpPr>
          <p:cNvPr id="49" name="Google Shape;1127;p47">
            <a:extLst>
              <a:ext uri="{FF2B5EF4-FFF2-40B4-BE49-F238E27FC236}">
                <a16:creationId xmlns:a16="http://schemas.microsoft.com/office/drawing/2014/main" id="{67956407-E080-3CE2-A2C4-CB605C8A05EE}"/>
              </a:ext>
            </a:extLst>
          </p:cNvPr>
          <p:cNvSpPr txBox="1"/>
          <p:nvPr/>
        </p:nvSpPr>
        <p:spPr>
          <a:xfrm>
            <a:off x="6859444" y="920056"/>
            <a:ext cx="1269000" cy="6297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Amaranth"/>
                <a:ea typeface="Amaranth"/>
                <a:cs typeface="Amaranth"/>
              </a:defRPr>
            </a:lvl1pPr>
          </a:lstStyle>
          <a:p>
            <a:r>
              <a:rPr lang="en">
                <a:sym typeface="Amaranth"/>
              </a:rPr>
              <a:t>Model Evaluation</a:t>
            </a:r>
            <a:endParaRPr>
              <a:sym typeface="Amaranth"/>
            </a:endParaRPr>
          </a:p>
        </p:txBody>
      </p:sp>
      <p:graphicFrame>
        <p:nvGraphicFramePr>
          <p:cNvPr id="643" name="Table 643">
            <a:extLst>
              <a:ext uri="{FF2B5EF4-FFF2-40B4-BE49-F238E27FC236}">
                <a16:creationId xmlns:a16="http://schemas.microsoft.com/office/drawing/2014/main" id="{961C7DA0-08E5-8510-E1AC-D1EBDE91F036}"/>
              </a:ext>
            </a:extLst>
          </p:cNvPr>
          <p:cNvGraphicFramePr>
            <a:graphicFrameLocks noGrp="1"/>
          </p:cNvGraphicFramePr>
          <p:nvPr>
            <p:extLst>
              <p:ext uri="{D42A27DB-BD31-4B8C-83A1-F6EECF244321}">
                <p14:modId xmlns:p14="http://schemas.microsoft.com/office/powerpoint/2010/main" val="1451854765"/>
              </p:ext>
            </p:extLst>
          </p:nvPr>
        </p:nvGraphicFramePr>
        <p:xfrm>
          <a:off x="795674" y="3908594"/>
          <a:ext cx="7628325" cy="1066800"/>
        </p:xfrm>
        <a:graphic>
          <a:graphicData uri="http://schemas.openxmlformats.org/drawingml/2006/table">
            <a:tbl>
              <a:tblPr firstRow="1" bandRow="1">
                <a:tableStyleId>{D1FEE5DC-711E-4C37-8FEF-4D292C210767}</a:tableStyleId>
              </a:tblPr>
              <a:tblGrid>
                <a:gridCol w="2542775">
                  <a:extLst>
                    <a:ext uri="{9D8B030D-6E8A-4147-A177-3AD203B41FA5}">
                      <a16:colId xmlns:a16="http://schemas.microsoft.com/office/drawing/2014/main" val="3472145069"/>
                    </a:ext>
                  </a:extLst>
                </a:gridCol>
                <a:gridCol w="2542775">
                  <a:extLst>
                    <a:ext uri="{9D8B030D-6E8A-4147-A177-3AD203B41FA5}">
                      <a16:colId xmlns:a16="http://schemas.microsoft.com/office/drawing/2014/main" val="4153448786"/>
                    </a:ext>
                  </a:extLst>
                </a:gridCol>
                <a:gridCol w="2542775">
                  <a:extLst>
                    <a:ext uri="{9D8B030D-6E8A-4147-A177-3AD203B41FA5}">
                      <a16:colId xmlns:a16="http://schemas.microsoft.com/office/drawing/2014/main" val="2309477574"/>
                    </a:ext>
                  </a:extLst>
                </a:gridCol>
              </a:tblGrid>
              <a:tr h="1010485">
                <a:tc>
                  <a:txBody>
                    <a:bodyPr/>
                    <a:lstStyle/>
                    <a:p>
                      <a:r>
                        <a:rPr lang="en-SG"/>
                        <a:t>      Experimented with:</a:t>
                      </a:r>
                    </a:p>
                    <a:p>
                      <a:endParaRPr lang="en-SG"/>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err="1">
                          <a:solidFill>
                            <a:schemeClr val="tx1"/>
                          </a:solidFill>
                          <a:latin typeface="+mn-lt"/>
                          <a:ea typeface="+mn-ea"/>
                          <a:cs typeface="+mn-cs"/>
                          <a:sym typeface="Arial"/>
                        </a:rPr>
                        <a:t>Customised</a:t>
                      </a:r>
                      <a:r>
                        <a:rPr lang="en-US" sz="1000" b="0" i="0" u="none" strike="noStrike" cap="none">
                          <a:solidFill>
                            <a:schemeClr val="tx1"/>
                          </a:solidFill>
                          <a:latin typeface="+mn-lt"/>
                          <a:ea typeface="+mn-ea"/>
                          <a:cs typeface="+mn-cs"/>
                          <a:sym typeface="Arial"/>
                        </a:rPr>
                        <a:t> CCI Score by adjusted the weights of each CCI condition</a:t>
                      </a:r>
                    </a:p>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000" b="0" i="0" u="none" strike="noStrike" cap="none">
                        <a:solidFill>
                          <a:schemeClr val="tx1"/>
                        </a:solidFill>
                        <a:latin typeface="+mn-lt"/>
                        <a:ea typeface="+mn-ea"/>
                        <a:cs typeface="+mn-cs"/>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i="0" u="none" strike="noStrike" cap="none">
                          <a:solidFill>
                            <a:schemeClr val="tx1"/>
                          </a:solidFill>
                          <a:latin typeface="Arial"/>
                          <a:ea typeface="Arial"/>
                          <a:cs typeface="Arial"/>
                          <a:sym typeface="Arial"/>
                        </a:rPr>
                        <a:t>KNN imputation </a:t>
                      </a:r>
                      <a:r>
                        <a:rPr lang="en-US" sz="1000" b="0" i="0" u="none" strike="noStrike" cap="none">
                          <a:solidFill>
                            <a:schemeClr val="tx1"/>
                          </a:solidFill>
                          <a:latin typeface="Arial"/>
                          <a:ea typeface="Arial"/>
                          <a:cs typeface="Arial"/>
                          <a:sym typeface="Arial"/>
                        </a:rPr>
                        <a:t>for missing triage_acuity  values</a:t>
                      </a:r>
                      <a:endParaRPr lang="en-SG" sz="100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000" b="0" i="0" u="none" strike="noStrike" cap="none">
                        <a:solidFill>
                          <a:schemeClr val="tx1"/>
                        </a:solidFill>
                        <a:latin typeface="+mn-lt"/>
                        <a:ea typeface="+mn-ea"/>
                        <a:cs typeface="+mn-cs"/>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0" i="0" u="none" strike="noStrike" cap="none">
                          <a:solidFill>
                            <a:schemeClr val="tx1"/>
                          </a:solidFill>
                          <a:latin typeface="+mn-lt"/>
                          <a:ea typeface="+mn-ea"/>
                          <a:cs typeface="+mn-cs"/>
                          <a:sym typeface="Arial"/>
                        </a:rPr>
                        <a:t>Retained missing 'Triage_acuity' rows and dummy coded this column</a:t>
                      </a:r>
                    </a:p>
                    <a:p>
                      <a:endParaRPr lang="en-SG"/>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0" i="0" u="none" strike="noStrike" cap="none">
                          <a:solidFill>
                            <a:schemeClr val="tx1"/>
                          </a:solidFill>
                          <a:latin typeface="+mn-lt"/>
                          <a:ea typeface="+mn-ea"/>
                          <a:cs typeface="+mn-cs"/>
                          <a:sym typeface="Arial"/>
                        </a:rPr>
                        <a:t>Used</a:t>
                      </a:r>
                      <a:r>
                        <a:rPr lang="en-US" sz="1000" b="1" i="0" u="none" strike="noStrike" cap="none">
                          <a:solidFill>
                            <a:schemeClr val="tx1"/>
                          </a:solidFill>
                          <a:latin typeface="+mn-lt"/>
                          <a:ea typeface="+mn-ea"/>
                          <a:cs typeface="+mn-cs"/>
                          <a:sym typeface="Arial"/>
                        </a:rPr>
                        <a:t> SHAP</a:t>
                      </a:r>
                      <a:r>
                        <a:rPr lang="en-US" sz="1000" b="0" i="0" u="none" strike="noStrike" cap="none">
                          <a:solidFill>
                            <a:schemeClr val="tx1"/>
                          </a:solidFill>
                          <a:latin typeface="+mn-lt"/>
                          <a:ea typeface="+mn-ea"/>
                          <a:cs typeface="+mn-cs"/>
                          <a:sym typeface="Arial"/>
                        </a:rPr>
                        <a:t> to interpret the important features of MLP model</a:t>
                      </a:r>
                    </a:p>
                    <a:p>
                      <a:endParaRPr lang="en-SG"/>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7537892"/>
                  </a:ext>
                </a:extLst>
              </a:tr>
            </a:tbl>
          </a:graphicData>
        </a:graphic>
      </p:graphicFrame>
      <p:pic>
        <p:nvPicPr>
          <p:cNvPr id="645" name="Graphic 644" descr="Test tubes with solid fill">
            <a:extLst>
              <a:ext uri="{FF2B5EF4-FFF2-40B4-BE49-F238E27FC236}">
                <a16:creationId xmlns:a16="http://schemas.microsoft.com/office/drawing/2014/main" id="{4DC694D2-CE8E-8975-1AEA-B0E268949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937" y="3946694"/>
            <a:ext cx="241925" cy="241925"/>
          </a:xfrm>
          <a:prstGeom prst="rect">
            <a:avLst/>
          </a:prstGeom>
        </p:spPr>
      </p:pic>
      <p:sp>
        <p:nvSpPr>
          <p:cNvPr id="646" name="Rectangle 645">
            <a:extLst>
              <a:ext uri="{FF2B5EF4-FFF2-40B4-BE49-F238E27FC236}">
                <a16:creationId xmlns:a16="http://schemas.microsoft.com/office/drawing/2014/main" id="{65C7B3D9-BC3F-12DB-3493-CA454DABE792}"/>
              </a:ext>
            </a:extLst>
          </p:cNvPr>
          <p:cNvSpPr/>
          <p:nvPr/>
        </p:nvSpPr>
        <p:spPr>
          <a:xfrm>
            <a:off x="2938036" y="1613342"/>
            <a:ext cx="1811278" cy="49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Split data into </a:t>
            </a:r>
            <a:r>
              <a:rPr lang="fr-FR" sz="1000">
                <a:solidFill>
                  <a:schemeClr val="tx1"/>
                </a:solidFill>
              </a:rPr>
              <a:t>X_train, y_train, X_test, y_test</a:t>
            </a:r>
          </a:p>
          <a:p>
            <a:endParaRPr lang="en-US" sz="1000">
              <a:solidFill>
                <a:schemeClr val="tx1"/>
              </a:solidFill>
            </a:endParaRPr>
          </a:p>
          <a:p>
            <a:r>
              <a:rPr lang="en-US" sz="1000">
                <a:solidFill>
                  <a:schemeClr val="tx1"/>
                </a:solidFill>
              </a:rPr>
              <a:t>One-Hot Encoding for Categorical Variables</a:t>
            </a:r>
          </a:p>
          <a:p>
            <a:endParaRPr lang="en-US" sz="1000">
              <a:solidFill>
                <a:schemeClr val="tx1"/>
              </a:solidFill>
            </a:endParaRPr>
          </a:p>
          <a:p>
            <a:r>
              <a:rPr lang="en-US" sz="1000">
                <a:solidFill>
                  <a:schemeClr val="tx1"/>
                </a:solidFill>
              </a:rPr>
              <a:t>Feature Scaling for Numerical Variables:</a:t>
            </a:r>
          </a:p>
          <a:p>
            <a:pPr marL="171450" lvl="8" indent="-171450">
              <a:buFont typeface="Arial" panose="020B0604020202020204" pitchFamily="34" charset="0"/>
              <a:buChar char="•"/>
            </a:pPr>
            <a:r>
              <a:rPr lang="en-US" sz="1000">
                <a:solidFill>
                  <a:schemeClr val="tx1"/>
                </a:solidFill>
                <a:latin typeface="Oxygen" panose="020F0502020204030204" pitchFamily="2" charset="0"/>
              </a:rPr>
              <a:t>Standardisation</a:t>
            </a:r>
          </a:p>
          <a:p>
            <a:pPr marL="171450" lvl="8" indent="-171450">
              <a:buFont typeface="Arial" panose="020B0604020202020204" pitchFamily="34" charset="0"/>
              <a:buChar char="•"/>
            </a:pPr>
            <a:endParaRPr lang="en-US" sz="1000">
              <a:solidFill>
                <a:schemeClr val="tx1"/>
              </a:solidFill>
              <a:latin typeface="Oxygen" panose="020F0502020204030204" pitchFamily="2" charset="0"/>
            </a:endParaRPr>
          </a:p>
          <a:p>
            <a:pPr marL="171450" lvl="8" indent="-171450">
              <a:buFont typeface="Arial" panose="020B0604020202020204" pitchFamily="34" charset="0"/>
              <a:buChar char="•"/>
            </a:pPr>
            <a:r>
              <a:rPr lang="en-US" sz="1000">
                <a:solidFill>
                  <a:schemeClr val="tx1"/>
                </a:solidFill>
                <a:latin typeface="Oxygen" panose="020F0502020204030204" pitchFamily="2" charset="0"/>
              </a:rPr>
              <a:t>MinMax Scaling</a:t>
            </a:r>
          </a:p>
          <a:p>
            <a:pPr marL="171450" lvl="8" indent="-171450">
              <a:buFont typeface="Arial" panose="020B0604020202020204" pitchFamily="34" charset="0"/>
              <a:buChar char="•"/>
            </a:pPr>
            <a:endParaRPr lang="en-US" sz="1000">
              <a:solidFill>
                <a:schemeClr val="tx1"/>
              </a:solidFill>
              <a:latin typeface="Oxygen" panose="020F0502020204030204" pitchFamily="2" charset="0"/>
            </a:endParaRPr>
          </a:p>
          <a:p>
            <a:pPr marL="171450" lvl="8" indent="-171450">
              <a:buFont typeface="Arial" panose="020B0604020202020204" pitchFamily="34" charset="0"/>
              <a:buChar char="•"/>
            </a:pPr>
            <a:r>
              <a:rPr lang="en-US" sz="1000">
                <a:solidFill>
                  <a:schemeClr val="tx1"/>
                </a:solidFill>
                <a:latin typeface="Oxygen" panose="020F0502020204030204" pitchFamily="2" charset="0"/>
              </a:rPr>
              <a:t>Robust Scaling</a:t>
            </a:r>
          </a:p>
          <a:p>
            <a:pPr marL="171450" indent="-171450">
              <a:buFont typeface="Arial" panose="020B0604020202020204" pitchFamily="34" charset="0"/>
              <a:buChar char="•"/>
            </a:pPr>
            <a:endParaRPr lang="en-US" sz="1000">
              <a:solidFill>
                <a:schemeClr val="tx1"/>
              </a:solidFill>
            </a:endParaRPr>
          </a:p>
          <a:p>
            <a:endParaRPr lang="en-SG" sz="1000">
              <a:solidFill>
                <a:schemeClr val="tx1"/>
              </a:solidFill>
            </a:endParaRPr>
          </a:p>
        </p:txBody>
      </p:sp>
      <p:sp>
        <p:nvSpPr>
          <p:cNvPr id="647" name="Rectangle 646">
            <a:extLst>
              <a:ext uri="{FF2B5EF4-FFF2-40B4-BE49-F238E27FC236}">
                <a16:creationId xmlns:a16="http://schemas.microsoft.com/office/drawing/2014/main" id="{69C625BF-9831-C469-D52A-9CA7E4047318}"/>
              </a:ext>
            </a:extLst>
          </p:cNvPr>
          <p:cNvSpPr/>
          <p:nvPr/>
        </p:nvSpPr>
        <p:spPr>
          <a:xfrm>
            <a:off x="4869872" y="1636086"/>
            <a:ext cx="1811278" cy="49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000">
                <a:solidFill>
                  <a:schemeClr val="tx1"/>
                </a:solidFill>
              </a:rPr>
              <a:t>Select high performance classifier with </a:t>
            </a:r>
            <a:r>
              <a:rPr lang="en-SG" sz="1000" b="1">
                <a:solidFill>
                  <a:schemeClr val="tx1"/>
                </a:solidFill>
              </a:rPr>
              <a:t>the aid of AutoML package </a:t>
            </a:r>
            <a:r>
              <a:rPr lang="en-SG" sz="1000">
                <a:solidFill>
                  <a:schemeClr val="tx1"/>
                </a:solidFill>
              </a:rPr>
              <a:t>(PyCaret)</a:t>
            </a:r>
          </a:p>
          <a:p>
            <a:endParaRPr lang="en-SG" sz="1000">
              <a:solidFill>
                <a:schemeClr val="tx1"/>
              </a:solidFill>
            </a:endParaRPr>
          </a:p>
          <a:p>
            <a:r>
              <a:rPr lang="en" sz="1000">
                <a:solidFill>
                  <a:schemeClr val="tx1"/>
                </a:solidFill>
                <a:latin typeface="Alegreya Sans" panose="020B0604020202020204" charset="0"/>
                <a:ea typeface="Roboto"/>
                <a:cs typeface="Roboto"/>
                <a:sym typeface="Roboto"/>
              </a:rPr>
              <a:t>Performed model fitting on variations of the train sets</a:t>
            </a:r>
          </a:p>
          <a:p>
            <a:endParaRPr lang="en-US" sz="1000">
              <a:solidFill>
                <a:schemeClr val="tx1"/>
              </a:solidFill>
            </a:endParaRPr>
          </a:p>
          <a:p>
            <a:pPr>
              <a:spcAft>
                <a:spcPts val="1600"/>
              </a:spcAft>
              <a:buClr>
                <a:schemeClr val="bg1"/>
              </a:buClr>
            </a:pPr>
            <a:r>
              <a:rPr lang="en" sz="1000">
                <a:solidFill>
                  <a:schemeClr val="tx1"/>
                </a:solidFill>
                <a:latin typeface="Alegreya Sans" panose="020B0604020202020204" charset="0"/>
                <a:ea typeface="Roboto"/>
                <a:cs typeface="Roboto"/>
                <a:sym typeface="Roboto"/>
              </a:rPr>
              <a:t>Performed 5-fold cross-validation to find best hyperparameters using GridSearch, RandomisedSearch and </a:t>
            </a:r>
            <a:r>
              <a:rPr lang="en" sz="1000" b="1">
                <a:solidFill>
                  <a:schemeClr val="tx1"/>
                </a:solidFill>
                <a:latin typeface="Alegreya Sans" panose="020B0604020202020204" charset="0"/>
                <a:ea typeface="Roboto"/>
                <a:cs typeface="Roboto"/>
                <a:sym typeface="Roboto"/>
              </a:rPr>
              <a:t>Optuna</a:t>
            </a:r>
          </a:p>
          <a:p>
            <a:pPr marL="171450" indent="-171450">
              <a:buFont typeface="Arial" panose="020B0604020202020204" pitchFamily="34" charset="0"/>
              <a:buChar char="•"/>
            </a:pPr>
            <a:endParaRPr lang="en-US" sz="1000">
              <a:solidFill>
                <a:schemeClr val="tx1"/>
              </a:solidFill>
            </a:endParaRPr>
          </a:p>
          <a:p>
            <a:endParaRPr lang="en-SG" sz="1000">
              <a:solidFill>
                <a:schemeClr val="tx1"/>
              </a:solidFill>
            </a:endParaRPr>
          </a:p>
        </p:txBody>
      </p:sp>
      <p:sp>
        <p:nvSpPr>
          <p:cNvPr id="648" name="Rectangle 647">
            <a:extLst>
              <a:ext uri="{FF2B5EF4-FFF2-40B4-BE49-F238E27FC236}">
                <a16:creationId xmlns:a16="http://schemas.microsoft.com/office/drawing/2014/main" id="{A3159F89-1AC4-E0A2-2F99-FFD53A571C4D}"/>
              </a:ext>
            </a:extLst>
          </p:cNvPr>
          <p:cNvSpPr/>
          <p:nvPr/>
        </p:nvSpPr>
        <p:spPr>
          <a:xfrm>
            <a:off x="6764970" y="1622750"/>
            <a:ext cx="1811278" cy="49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Chose evaluation metrics in line with the study’s objective</a:t>
            </a:r>
          </a:p>
          <a:p>
            <a:endParaRPr lang="en-US" sz="1000">
              <a:solidFill>
                <a:schemeClr val="tx1"/>
              </a:solidFill>
            </a:endParaRPr>
          </a:p>
          <a:p>
            <a:r>
              <a:rPr lang="en-US" sz="1000">
                <a:solidFill>
                  <a:schemeClr val="tx1"/>
                </a:solidFill>
              </a:rPr>
              <a:t>Compared model performance using the chosen evaluation metrics</a:t>
            </a:r>
          </a:p>
          <a:p>
            <a:endParaRPr lang="en-US" sz="1000">
              <a:solidFill>
                <a:schemeClr val="tx1"/>
              </a:solidFill>
            </a:endParaRPr>
          </a:p>
          <a:p>
            <a:r>
              <a:rPr lang="en-US" sz="1000">
                <a:solidFill>
                  <a:schemeClr val="tx1"/>
                </a:solidFill>
              </a:rPr>
              <a:t>Understood feature importance from baseline and top two models</a:t>
            </a:r>
          </a:p>
          <a:p>
            <a:pPr marL="171450" indent="-171450">
              <a:buFont typeface="Arial" panose="020B0604020202020204" pitchFamily="34" charset="0"/>
              <a:buChar char="•"/>
            </a:pPr>
            <a:endParaRPr lang="en-US" sz="1000">
              <a:solidFill>
                <a:schemeClr val="tx1"/>
              </a:solidFill>
            </a:endParaRPr>
          </a:p>
          <a:p>
            <a:endParaRPr lang="en-SG" sz="1000">
              <a:solidFill>
                <a:schemeClr val="tx1"/>
              </a:solidFill>
            </a:endParaRPr>
          </a:p>
        </p:txBody>
      </p:sp>
      <p:graphicFrame>
        <p:nvGraphicFramePr>
          <p:cNvPr id="3" name="Table 2">
            <a:extLst>
              <a:ext uri="{FF2B5EF4-FFF2-40B4-BE49-F238E27FC236}">
                <a16:creationId xmlns:a16="http://schemas.microsoft.com/office/drawing/2014/main" id="{A5A453A4-F11E-7C5E-5977-30EEA7116B4D}"/>
              </a:ext>
            </a:extLst>
          </p:cNvPr>
          <p:cNvGraphicFramePr>
            <a:graphicFrameLocks noGrp="1"/>
          </p:cNvGraphicFramePr>
          <p:nvPr>
            <p:extLst>
              <p:ext uri="{D42A27DB-BD31-4B8C-83A1-F6EECF244321}">
                <p14:modId xmlns:p14="http://schemas.microsoft.com/office/powerpoint/2010/main" val="1408841841"/>
              </p:ext>
            </p:extLst>
          </p:nvPr>
        </p:nvGraphicFramePr>
        <p:xfrm>
          <a:off x="0" y="0"/>
          <a:ext cx="9144000" cy="304800"/>
        </p:xfrm>
        <a:graphic>
          <a:graphicData uri="http://schemas.openxmlformats.org/drawingml/2006/table">
            <a:tbl>
              <a:tblPr firstRow="1" bandRow="1">
                <a:effectLst/>
                <a:tableStyleId>{3C2FFA5D-87B4-456A-9821-1D502468CF0F}</a:tableStyleId>
              </a:tblPr>
              <a:tblGrid>
                <a:gridCol w="2286000">
                  <a:extLst>
                    <a:ext uri="{9D8B030D-6E8A-4147-A177-3AD203B41FA5}">
                      <a16:colId xmlns:a16="http://schemas.microsoft.com/office/drawing/2014/main" val="1839298297"/>
                    </a:ext>
                  </a:extLst>
                </a:gridCol>
                <a:gridCol w="2286000">
                  <a:extLst>
                    <a:ext uri="{9D8B030D-6E8A-4147-A177-3AD203B41FA5}">
                      <a16:colId xmlns:a16="http://schemas.microsoft.com/office/drawing/2014/main" val="3370461802"/>
                    </a:ext>
                  </a:extLst>
                </a:gridCol>
                <a:gridCol w="2286000">
                  <a:extLst>
                    <a:ext uri="{9D8B030D-6E8A-4147-A177-3AD203B41FA5}">
                      <a16:colId xmlns:a16="http://schemas.microsoft.com/office/drawing/2014/main" val="1707262383"/>
                    </a:ext>
                  </a:extLst>
                </a:gridCol>
                <a:gridCol w="2286000">
                  <a:extLst>
                    <a:ext uri="{9D8B030D-6E8A-4147-A177-3AD203B41FA5}">
                      <a16:colId xmlns:a16="http://schemas.microsoft.com/office/drawing/2014/main" val="123067339"/>
                    </a:ext>
                  </a:extLst>
                </a:gridCol>
              </a:tblGrid>
              <a:tr h="223838">
                <a:tc>
                  <a:txBody>
                    <a:bodyPr/>
                    <a:lstStyle/>
                    <a:p>
                      <a:pPr algn="ctr"/>
                      <a:r>
                        <a:rPr lang="en-US">
                          <a:latin typeface="Oxygen" panose="02000503000000000000" pitchFamily="2" charset="0"/>
                        </a:rPr>
                        <a:t>Data Preparation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Hospitalisation</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atin typeface="Oxygen" panose="02000503000000000000" pitchFamily="2" charset="0"/>
                        </a:rPr>
                        <a:t>Critical Outcomes</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a:latin typeface="Oxygen" panose="02000503000000000000" pitchFamily="2" charset="0"/>
                        </a:rPr>
                        <a:t>72h ED Revisit</a:t>
                      </a:r>
                      <a:endParaRPr lang="en-SG">
                        <a:latin typeface="Oxygen" panose="02000503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5685022"/>
                  </a:ext>
                </a:extLst>
              </a:tr>
            </a:tbl>
          </a:graphicData>
        </a:graphic>
      </p:graphicFrame>
    </p:spTree>
    <p:extLst>
      <p:ext uri="{BB962C8B-B14F-4D97-AF65-F5344CB8AC3E}">
        <p14:creationId xmlns:p14="http://schemas.microsoft.com/office/powerpoint/2010/main" val="1498641393"/>
      </p:ext>
    </p:extLst>
  </p:cSld>
  <p:clrMapOvr>
    <a:masterClrMapping/>
  </p:clrMapOvr>
</p:sld>
</file>

<file path=ppt/theme/theme1.xml><?xml version="1.0" encoding="utf-8"?>
<a:theme xmlns:a="http://schemas.openxmlformats.org/drawingml/2006/main" name="Traumatology Healthcare Center by Slidesgo">
  <a:themeElements>
    <a:clrScheme name="Simple Light">
      <a:dk1>
        <a:srgbClr val="203866"/>
      </a:dk1>
      <a:lt1>
        <a:srgbClr val="FFFFFF"/>
      </a:lt1>
      <a:dk2>
        <a:srgbClr val="81C0FD"/>
      </a:dk2>
      <a:lt2>
        <a:srgbClr val="DCF3FF"/>
      </a:lt2>
      <a:accent1>
        <a:srgbClr val="2573B3"/>
      </a:accent1>
      <a:accent2>
        <a:srgbClr val="7C9BB4"/>
      </a:accent2>
      <a:accent3>
        <a:srgbClr val="FEF1E6"/>
      </a:accent3>
      <a:accent4>
        <a:srgbClr val="F5E6DB"/>
      </a:accent4>
      <a:accent5>
        <a:srgbClr val="FE823D"/>
      </a:accent5>
      <a:accent6>
        <a:srgbClr val="717070"/>
      </a:accent6>
      <a:hlink>
        <a:srgbClr val="2038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ed8ade-3ad9-45cd-9597-eb6fa130e857" xsi:nil="true"/>
    <lcf76f155ced4ddcb4097134ff3c332f xmlns="71a23f6c-6617-4d51-9624-b45d6cd34c8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D2196CF224EA49AA3A10818B56FEF4" ma:contentTypeVersion="9" ma:contentTypeDescription="Create a new document." ma:contentTypeScope="" ma:versionID="b5ecbbedd36e1483c4861eb18d63ae8f">
  <xsd:schema xmlns:xsd="http://www.w3.org/2001/XMLSchema" xmlns:xs="http://www.w3.org/2001/XMLSchema" xmlns:p="http://schemas.microsoft.com/office/2006/metadata/properties" xmlns:ns2="71a23f6c-6617-4d51-9624-b45d6cd34c8b" xmlns:ns3="43ed8ade-3ad9-45cd-9597-eb6fa130e857" targetNamespace="http://schemas.microsoft.com/office/2006/metadata/properties" ma:root="true" ma:fieldsID="b5be8707c577b4130777bda859c73993" ns2:_="" ns3:_="">
    <xsd:import namespace="71a23f6c-6617-4d51-9624-b45d6cd34c8b"/>
    <xsd:import namespace="43ed8ade-3ad9-45cd-9597-eb6fa130e85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23f6c-6617-4d51-9624-b45d6cd34c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ed8ade-3ad9-45cd-9597-eb6fa130e85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d21ce0d-7997-432a-8073-03a34c248c25}" ma:internalName="TaxCatchAll" ma:showField="CatchAllData" ma:web="43ed8ade-3ad9-45cd-9597-eb6fa130e8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898085-E0E3-40FA-B6FC-92EDEF31C785}">
  <ds:schemaRefs>
    <ds:schemaRef ds:uri="http://www.w3.org/XML/1998/namespace"/>
    <ds:schemaRef ds:uri="43ed8ade-3ad9-45cd-9597-eb6fa130e857"/>
    <ds:schemaRef ds:uri="http://schemas.microsoft.com/office/2006/documentManagement/types"/>
    <ds:schemaRef ds:uri="http://purl.org/dc/dcmitype/"/>
    <ds:schemaRef ds:uri="http://schemas.microsoft.com/office/2006/metadata/properties"/>
    <ds:schemaRef ds:uri="http://purl.org/dc/terms/"/>
    <ds:schemaRef ds:uri="http://purl.org/dc/elements/1.1/"/>
    <ds:schemaRef ds:uri="71a23f6c-6617-4d51-9624-b45d6cd34c8b"/>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674D1ED7-7BCA-42B2-A690-F1092987C445}">
  <ds:schemaRefs>
    <ds:schemaRef ds:uri="43ed8ade-3ad9-45cd-9597-eb6fa130e857"/>
    <ds:schemaRef ds:uri="71a23f6c-6617-4d51-9624-b45d6cd34c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569D930-10DE-4271-9D6D-1BED5FDBB9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9217</Words>
  <Application>Microsoft Office PowerPoint</Application>
  <PresentationFormat>On-screen Show (16:9)</PresentationFormat>
  <Paragraphs>1074</Paragraphs>
  <Slides>32</Slides>
  <Notes>32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4" baseType="lpstr">
      <vt:lpstr>Roboto Condensed Light</vt:lpstr>
      <vt:lpstr>Arial,Sans-Serif</vt:lpstr>
      <vt:lpstr>BlinkMacSystemFont</vt:lpstr>
      <vt:lpstr>Oxygen</vt:lpstr>
      <vt:lpstr>Alegreya Sans</vt:lpstr>
      <vt:lpstr>Amaranth</vt:lpstr>
      <vt:lpstr>Bebas Neue</vt:lpstr>
      <vt:lpstr>Trebuchet MS</vt:lpstr>
      <vt:lpstr>Arial</vt:lpstr>
      <vt:lpstr>Calibri</vt:lpstr>
      <vt:lpstr>Traumatology Healthcare Center by Slidesgo</vt:lpstr>
      <vt:lpstr>Binary Worksheet</vt:lpstr>
      <vt:lpstr>ED Outcome Prediction Using MIMIC-IV Data</vt:lpstr>
      <vt:lpstr>Abstract &amp; Project management</vt:lpstr>
      <vt:lpstr>Dataset</vt:lpstr>
      <vt:lpstr>Initial Data Preprocessing</vt:lpstr>
      <vt:lpstr>Initial Data Preprocessing</vt:lpstr>
      <vt:lpstr>Initial Feature Engineering</vt:lpstr>
      <vt:lpstr>PowerPoint Presentation</vt:lpstr>
      <vt:lpstr>Literature Review</vt:lpstr>
      <vt:lpstr>Workflow and Experiments</vt:lpstr>
      <vt:lpstr>Results – Model Comparison</vt:lpstr>
      <vt:lpstr>Results – Feature Importance</vt:lpstr>
      <vt:lpstr>Discussion</vt:lpstr>
      <vt:lpstr>Dashboard (Hospital Admission)</vt:lpstr>
      <vt:lpstr>[Task 2] Critical Outcomes Prediction</vt:lpstr>
      <vt:lpstr>Literature Review</vt:lpstr>
      <vt:lpstr>Workflow and Experiments</vt:lpstr>
      <vt:lpstr>Results – Model Comparison</vt:lpstr>
      <vt:lpstr>Top 20 Features (XGBoost)</vt:lpstr>
      <vt:lpstr>PowerPoint Presentation</vt:lpstr>
      <vt:lpstr>PowerPoint Presentation</vt:lpstr>
      <vt:lpstr>Literature Review</vt:lpstr>
      <vt:lpstr>Workflow and Experiments</vt:lpstr>
      <vt:lpstr>Results of Dropping vs Imputing </vt:lpstr>
      <vt:lpstr>Final Results – Model Comparison</vt:lpstr>
      <vt:lpstr>Final Results – Feature Importance</vt:lpstr>
      <vt:lpstr>Discussion</vt:lpstr>
      <vt:lpstr>Dashboard (ED Readmission)</vt:lpstr>
      <vt:lpstr>Conclusion</vt:lpstr>
      <vt:lpstr>Future Work</vt:lpstr>
      <vt:lpstr>Thank You Prof Sean</vt:lpstr>
      <vt:lpstr>References [1/2]</vt:lpstr>
      <vt:lpstr>References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Traumatology Healthcare Center</dc:title>
  <dc:creator>Yiting Zhu</dc:creator>
  <cp:lastModifiedBy>SHI Chee Liang</cp:lastModifiedBy>
  <cp:revision>1</cp:revision>
  <dcterms:modified xsi:type="dcterms:W3CDTF">2023-08-20T10:56:12Z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0x01010075D2196CF224EA49AA3A10818B56FEF4</vt:lpwstr>
  </property>
  <property fmtid="{D5CDD505-2E9C-101B-9397-08002B2CF9AE}" pid="3" name="MediaServiceImageTags">
    <vt:lpwstr/>
  </property>
</Properties>
</file>